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notesMasterIdLst>
    <p:notesMasterId r:id="rId14"/>
  </p:notesMasterIdLst>
  <p:sldIdLst>
    <p:sldId id="260" r:id="rId2"/>
    <p:sldId id="261" r:id="rId3"/>
    <p:sldId id="263" r:id="rId4"/>
    <p:sldId id="259" r:id="rId5"/>
    <p:sldId id="258" r:id="rId6"/>
    <p:sldId id="264" r:id="rId7"/>
    <p:sldId id="265" r:id="rId8"/>
    <p:sldId id="266" r:id="rId9"/>
    <p:sldId id="267" r:id="rId10"/>
    <p:sldId id="268" r:id="rId11"/>
    <p:sldId id="257" r:id="rId12"/>
    <p:sldId id="256" r:id="rId13"/>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CD"/>
    <a:srgbClr val="FFD13F"/>
    <a:srgbClr val="FFD54F"/>
    <a:srgbClr val="FFE181"/>
    <a:srgbClr val="FFE593"/>
    <a:srgbClr val="FFF7E1"/>
    <a:srgbClr val="E6E6E6"/>
    <a:srgbClr val="FCBCBC"/>
    <a:srgbClr val="FCB0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648" y="9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B2025D-BA8B-4F27-8604-FC82D6000075}" type="datetimeFigureOut">
              <a:rPr lang="zh-CN" altLang="en-US" smtClean="0"/>
              <a:t>2017/1/24</a:t>
            </a:fld>
            <a:endParaRPr lang="zh-CN"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zh-CN"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1558D4-C09B-49E1-9EEA-56CDE4C89D09}" type="slidenum">
              <a:rPr lang="zh-CN" altLang="en-US" smtClean="0"/>
              <a:t>‹#›</a:t>
            </a:fld>
            <a:endParaRPr lang="zh-CN" altLang="en-US"/>
          </a:p>
        </p:txBody>
      </p:sp>
    </p:spTree>
    <p:extLst>
      <p:ext uri="{BB962C8B-B14F-4D97-AF65-F5344CB8AC3E}">
        <p14:creationId xmlns:p14="http://schemas.microsoft.com/office/powerpoint/2010/main" val="378829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これから　日本工学院専門学校　ゲームクリエイター科　張潤笛から　ギアリウムの発表をさせていただきます。よろしくお願いします。</a:t>
            </a:r>
          </a:p>
          <a:p>
            <a:endParaRPr lang="ja-JP" altLang="en-US" dirty="0" smtClean="0"/>
          </a:p>
          <a:p>
            <a:r>
              <a:rPr lang="ja-JP" altLang="en-US" dirty="0" smtClean="0"/>
              <a:t>私たちのチームが作ったゲーム「ギアリウム」は、簡単な操作によって、謎解きの面白さを最大限にプレイヤー達に楽しませるパズルゲームでございます。</a:t>
            </a:r>
          </a:p>
          <a:p>
            <a:r>
              <a:rPr lang="ja-JP" altLang="en-US" dirty="0" smtClean="0"/>
              <a:t>では、最初に、このわけのわからないタイトルの意味を説明します。</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1</a:t>
            </a:fld>
            <a:endParaRPr lang="zh-CN" altLang="en-US"/>
          </a:p>
        </p:txBody>
      </p:sp>
    </p:spTree>
    <p:extLst>
      <p:ext uri="{BB962C8B-B14F-4D97-AF65-F5344CB8AC3E}">
        <p14:creationId xmlns:p14="http://schemas.microsoft.com/office/powerpoint/2010/main" val="32779789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では、これからは実機のゲームプレイを見ながら、ギミックの動作を確認しましょう。</a:t>
            </a:r>
            <a:endParaRPr lang="ja-JP" altLang="en-US" dirty="0" smtClean="0"/>
          </a:p>
          <a:p>
            <a:r>
              <a:rPr lang="ja-JP" altLang="en-US" dirty="0" smtClean="0"/>
              <a:t>後はストライクジャンプしか破壊できないひび割れたブロックもあります。ストライクジャンプはスペースキーを長押しして繰り出すアクションです。破壊される前のひび割れたブロックは、普通のブロックと同じです。</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10</a:t>
            </a:fld>
            <a:endParaRPr lang="zh-CN" altLang="en-US"/>
          </a:p>
        </p:txBody>
      </p:sp>
    </p:spTree>
    <p:extLst>
      <p:ext uri="{BB962C8B-B14F-4D97-AF65-F5344CB8AC3E}">
        <p14:creationId xmlns:p14="http://schemas.microsoft.com/office/powerpoint/2010/main" val="3133072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こちらのステージには、ひび割れたブロックがいっぱい入ってます。一度破壊されたひび割れたブロックは再生できませんから、ルートをちゃんと考えないと、真ん中のネジがゲット出来なくなります。ひび割れたブロックを破壊しなくて、先に真ん中のネジを普通のジャンプで取ってから、残ったネジを取ります。ひび割れたブロックを破壊すると新しいルートが出てきますけど、古いルートが行けなくなる可能性もあります。ちなみに、早送りの機能は今まだ実装していません。</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11</a:t>
            </a:fld>
            <a:endParaRPr lang="zh-CN" altLang="en-US"/>
          </a:p>
        </p:txBody>
      </p:sp>
    </p:spTree>
    <p:extLst>
      <p:ext uri="{BB962C8B-B14F-4D97-AF65-F5344CB8AC3E}">
        <p14:creationId xmlns:p14="http://schemas.microsoft.com/office/powerpoint/2010/main" val="3810021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smtClean="0"/>
          </a:p>
          <a:p>
            <a:r>
              <a:rPr lang="ja-JP" altLang="en-US" dirty="0" smtClean="0"/>
              <a:t>パズルに簡単な操作を加えて、もっと面白くする。これが私たちの作ったワンキーゲーム、ギアリウムでございます！ご清聴ありがとうございます。</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12</a:t>
            </a:fld>
            <a:endParaRPr lang="zh-CN" altLang="en-US"/>
          </a:p>
        </p:txBody>
      </p:sp>
    </p:spTree>
    <p:extLst>
      <p:ext uri="{BB962C8B-B14F-4D97-AF65-F5344CB8AC3E}">
        <p14:creationId xmlns:p14="http://schemas.microsoft.com/office/powerpoint/2010/main" val="3608508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ギアリウムは実に、鋼の城の名前です。この城が暴走して、世界を破壊しつつあります。私たちの主人公は、ギアリウムの自己修復システムであり、外したネジをゲットしながら、ギアリウムを修復しようとゴールを目指しています。</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2</a:t>
            </a:fld>
            <a:endParaRPr lang="zh-CN" altLang="en-US"/>
          </a:p>
        </p:txBody>
      </p:sp>
    </p:spTree>
    <p:extLst>
      <p:ext uri="{BB962C8B-B14F-4D97-AF65-F5344CB8AC3E}">
        <p14:creationId xmlns:p14="http://schemas.microsoft.com/office/powerpoint/2010/main" val="939382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これがこのゲームの遊び方です。</a:t>
            </a:r>
          </a:p>
          <a:p>
            <a:r>
              <a:rPr lang="ja-JP" altLang="en-US" dirty="0" smtClean="0"/>
              <a:t>ギアリウムを修復するために、主人公を操り、ネジを集めてゴールを目指す。</a:t>
            </a:r>
          </a:p>
          <a:p>
            <a:r>
              <a:rPr lang="ja-JP" altLang="en-US" dirty="0" smtClean="0"/>
              <a:t>でもここに、もう一つのキーワードを加えたいと思います。</a:t>
            </a:r>
          </a:p>
          <a:p>
            <a:r>
              <a:rPr lang="ja-JP" altLang="en-US" dirty="0" smtClean="0"/>
              <a:t>それが「ワンキー」です。そう、このゲームのステージでは、すべての操作がスペースキー一つだけです。</a:t>
            </a:r>
          </a:p>
          <a:p>
            <a:r>
              <a:rPr lang="ja-JP" altLang="en-US" dirty="0" smtClean="0"/>
              <a:t>ただ一つのキーでどうやって遊ぶのでしょう？では早速、ゲームの操作方法を説明させていただきます。</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3</a:t>
            </a:fld>
            <a:endParaRPr lang="zh-CN" altLang="en-US"/>
          </a:p>
        </p:txBody>
      </p:sp>
    </p:spTree>
    <p:extLst>
      <p:ext uri="{BB962C8B-B14F-4D97-AF65-F5344CB8AC3E}">
        <p14:creationId xmlns:p14="http://schemas.microsoft.com/office/powerpoint/2010/main" val="2795990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このシンプルな想定ステージをご覧ください。青いのが普通のブロックでございます。ブラックホールみたいのがゲームのゴールでございます。私たちの主人公はボールのような形で、ブロックにくっついています。操作できるのはスペースキーですから、スペースキーを押すと、今</a:t>
            </a:r>
            <a:r>
              <a:rPr lang="ja-JP" altLang="en-US" dirty="0" err="1" smtClean="0"/>
              <a:t>くっ</a:t>
            </a:r>
            <a:r>
              <a:rPr lang="ja-JP" altLang="en-US" dirty="0" smtClean="0"/>
              <a:t>ついでる壁の反対側へ飛びます。一旦飛んだら、次のブロックにあたるまでは止まりません。</a:t>
            </a:r>
          </a:p>
          <a:p>
            <a:r>
              <a:rPr lang="ja-JP" altLang="en-US" dirty="0" smtClean="0"/>
              <a:t>ブロックにくっついた状態では、自由移動はできません。飛ぶしかできない主人公です</a:t>
            </a:r>
            <a:r>
              <a:rPr lang="ja-JP" altLang="en-US" dirty="0" err="1" smtClean="0"/>
              <a:t>ｗ</a:t>
            </a:r>
            <a:r>
              <a:rPr lang="ja-JP" altLang="en-US" dirty="0" smtClean="0"/>
              <a:t>。ここでもう一度スペースキーを押しで、ステージクリアします。</a:t>
            </a:r>
            <a:endParaRPr lang="en-US" altLang="ja-JP" dirty="0" smtClean="0"/>
          </a:p>
          <a:p>
            <a:r>
              <a:rPr lang="ja-JP" altLang="en-US" dirty="0" smtClean="0"/>
              <a:t>シンプルな操作におもしろいギミックを加えたら、ステージの面白さもアップできます。これからは応用ステージを見ながら、ギミックで説明をさせていただきます。</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4</a:t>
            </a:fld>
            <a:endParaRPr lang="zh-CN" altLang="en-US"/>
          </a:p>
        </p:txBody>
      </p:sp>
    </p:spTree>
    <p:extLst>
      <p:ext uri="{BB962C8B-B14F-4D97-AF65-F5344CB8AC3E}">
        <p14:creationId xmlns:p14="http://schemas.microsoft.com/office/powerpoint/2010/main" val="613282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一番重要なギミックはこちらの歯車でございます。主人公が歯車に当たってくっついたら、歯車と一緒に回転することができます。もう一度スペースキーを押したら、その方向で飛びます。これによって、限定されたルートに選択肢が発生し、ステージをもっと面白くできます。</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5</a:t>
            </a:fld>
            <a:endParaRPr lang="zh-CN" altLang="en-US"/>
          </a:p>
        </p:txBody>
      </p:sp>
    </p:spTree>
    <p:extLst>
      <p:ext uri="{BB962C8B-B14F-4D97-AF65-F5344CB8AC3E}">
        <p14:creationId xmlns:p14="http://schemas.microsoft.com/office/powerpoint/2010/main" val="2474789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でも待って、このステージには、大切なネジがあります！集めなくてもゴールできますけど、最終的な目標はギアリウムの修復ですから、集めたほうがおすすめです。</a:t>
            </a:r>
          </a:p>
          <a:p>
            <a:r>
              <a:rPr lang="ja-JP" altLang="en-US" dirty="0" smtClean="0"/>
              <a:t>このステージでは、他のギミックもあります。この黄色のブロックは反射するブロックです。当たると反射します。その上の</a:t>
            </a:r>
            <a:r>
              <a:rPr lang="ja-JP" altLang="en-US" dirty="0" err="1" smtClean="0"/>
              <a:t>は</a:t>
            </a:r>
            <a:r>
              <a:rPr lang="ja-JP" altLang="en-US" dirty="0" smtClean="0"/>
              <a:t>ベルトコンベヤーです。歯車のように、主人公の飛べるルートをもっと増やすことができます。</a:t>
            </a:r>
          </a:p>
          <a:p>
            <a:r>
              <a:rPr lang="ja-JP" altLang="en-US" dirty="0" smtClean="0"/>
              <a:t>では、このステージをやってみようか。</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6</a:t>
            </a:fld>
            <a:endParaRPr lang="zh-CN" altLang="en-US"/>
          </a:p>
        </p:txBody>
      </p:sp>
    </p:spTree>
    <p:extLst>
      <p:ext uri="{BB962C8B-B14F-4D97-AF65-F5344CB8AC3E}">
        <p14:creationId xmlns:p14="http://schemas.microsoft.com/office/powerpoint/2010/main" val="4101610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歯車を利用して、ネジを先にゲットしようと思ったら、画面の外へ出てしまって、ゲームオーバーしました。ルートをちゃんと考えないといけないのが、このゲームにとって重要なポイントでございます。</a:t>
            </a:r>
          </a:p>
          <a:p>
            <a:endParaRPr lang="ja-JP" altLang="en-US" dirty="0" smtClean="0"/>
          </a:p>
          <a:p>
            <a:r>
              <a:rPr lang="ja-JP" altLang="en-US" dirty="0" smtClean="0"/>
              <a:t>正しいルートはこうです</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7</a:t>
            </a:fld>
            <a:endParaRPr lang="zh-CN" altLang="en-US"/>
          </a:p>
        </p:txBody>
      </p:sp>
    </p:spTree>
    <p:extLst>
      <p:ext uri="{BB962C8B-B14F-4D97-AF65-F5344CB8AC3E}">
        <p14:creationId xmlns:p14="http://schemas.microsoft.com/office/powerpoint/2010/main" val="736917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smtClean="0"/>
          </a:p>
          <a:p>
            <a:r>
              <a:rPr lang="ja-JP" altLang="en-US" dirty="0" smtClean="0"/>
              <a:t>歯車を利用して、先にベルトコンベヤーにくっつきます。垂直方向から反射ブロックに当</a:t>
            </a:r>
            <a:r>
              <a:rPr lang="ja-JP" altLang="en-US" dirty="0" err="1" smtClean="0"/>
              <a:t>たっら</a:t>
            </a:r>
            <a:r>
              <a:rPr lang="ja-JP" altLang="en-US" dirty="0" smtClean="0"/>
              <a:t>セーブ。このルートでは、ネジもゲットできて、ゴールもできました。</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8</a:t>
            </a:fld>
            <a:endParaRPr lang="zh-CN" altLang="en-US"/>
          </a:p>
        </p:txBody>
      </p:sp>
    </p:spTree>
    <p:extLst>
      <p:ext uri="{BB962C8B-B14F-4D97-AF65-F5344CB8AC3E}">
        <p14:creationId xmlns:p14="http://schemas.microsoft.com/office/powerpoint/2010/main" val="1542624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他のギミックも用意しました。例えばこちらのエネミー。この赤い視線に当たると一瞬でゲームオーバーします。</a:t>
            </a:r>
            <a:endParaRPr lang="zh-CN" altLang="en-US" dirty="0"/>
          </a:p>
        </p:txBody>
      </p:sp>
      <p:sp>
        <p:nvSpPr>
          <p:cNvPr id="4" name="スライド番号プレースホルダー 3"/>
          <p:cNvSpPr>
            <a:spLocks noGrp="1"/>
          </p:cNvSpPr>
          <p:nvPr>
            <p:ph type="sldNum" sz="quarter" idx="10"/>
          </p:nvPr>
        </p:nvSpPr>
        <p:spPr/>
        <p:txBody>
          <a:bodyPr/>
          <a:lstStyle/>
          <a:p>
            <a:fld id="{4D1558D4-C09B-49E1-9EEA-56CDE4C89D09}" type="slidenum">
              <a:rPr lang="zh-CN" altLang="en-US" smtClean="0"/>
              <a:t>9</a:t>
            </a:fld>
            <a:endParaRPr lang="zh-CN" altLang="en-US"/>
          </a:p>
        </p:txBody>
      </p:sp>
    </p:spTree>
    <p:extLst>
      <p:ext uri="{BB962C8B-B14F-4D97-AF65-F5344CB8AC3E}">
        <p14:creationId xmlns:p14="http://schemas.microsoft.com/office/powerpoint/2010/main" val="3704756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238250" y="1124530"/>
            <a:ext cx="7429500" cy="2387600"/>
          </a:xfrm>
        </p:spPr>
        <p:txBody>
          <a:bodyPr anchor="b">
            <a:normAutofit/>
          </a:bodyPr>
          <a:lstStyle>
            <a:lvl1pPr algn="ctr">
              <a:defRPr sz="4875"/>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normAutofit/>
          </a:bodyPr>
          <a:lstStyle>
            <a:lvl1pPr marL="0" indent="0" algn="ctr">
              <a:buNone/>
              <a:defRPr sz="1950">
                <a:solidFill>
                  <a:schemeClr val="tx1">
                    <a:lumMod val="75000"/>
                    <a:lumOff val="25000"/>
                  </a:schemeClr>
                </a:solidFill>
              </a:defRPr>
            </a:lvl1pPr>
            <a:lvl2pPr marL="371475" indent="0" algn="ctr">
              <a:buNone/>
              <a:defRPr sz="2275"/>
            </a:lvl2pPr>
            <a:lvl3pPr marL="742950" indent="0" algn="ctr">
              <a:buNone/>
              <a:defRPr sz="1950"/>
            </a:lvl3pPr>
            <a:lvl4pPr marL="1114425" indent="0" algn="ctr">
              <a:buNone/>
              <a:defRPr sz="1625"/>
            </a:lvl4pPr>
            <a:lvl5pPr marL="1485900" indent="0" algn="ctr">
              <a:buNone/>
              <a:defRPr sz="1625"/>
            </a:lvl5pPr>
            <a:lvl6pPr marL="1857375" indent="0" algn="ctr">
              <a:buNone/>
              <a:defRPr sz="1625"/>
            </a:lvl6pPr>
            <a:lvl7pPr marL="2228850" indent="0" algn="ctr">
              <a:buNone/>
              <a:defRPr sz="1625"/>
            </a:lvl7pPr>
            <a:lvl8pPr marL="2600325" indent="0" algn="ctr">
              <a:buNone/>
              <a:defRPr sz="1625"/>
            </a:lvl8pPr>
            <a:lvl9pPr marL="2971800" indent="0" algn="ctr">
              <a:buNone/>
              <a:defRPr sz="1625"/>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61EBE6CE-246D-425D-95A6-D944DBA79458}" type="datetimeFigureOut">
              <a:rPr lang="zh-CN" altLang="en-US" smtClean="0"/>
              <a:t>2017/1/24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7AC3548-F92F-484C-8208-9AB0342A760F}" type="slidenum">
              <a:rPr lang="zh-CN" altLang="en-US" smtClean="0"/>
              <a:t>‹#›</a:t>
            </a:fld>
            <a:endParaRPr lang="zh-CN" altLang="en-US"/>
          </a:p>
        </p:txBody>
      </p:sp>
    </p:spTree>
    <p:extLst>
      <p:ext uri="{BB962C8B-B14F-4D97-AF65-F5344CB8AC3E}">
        <p14:creationId xmlns:p14="http://schemas.microsoft.com/office/powerpoint/2010/main" val="674635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61EBE6CE-246D-425D-95A6-D944DBA79458}" type="datetimeFigureOut">
              <a:rPr lang="zh-CN" altLang="en-US" smtClean="0"/>
              <a:t>2017/1/24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7AC3548-F92F-484C-8208-9AB0342A760F}" type="slidenum">
              <a:rPr lang="zh-CN" altLang="en-US" smtClean="0"/>
              <a:t>‹#›</a:t>
            </a:fld>
            <a:endParaRPr lang="zh-CN" altLang="en-US"/>
          </a:p>
        </p:txBody>
      </p:sp>
    </p:spTree>
    <p:extLst>
      <p:ext uri="{BB962C8B-B14F-4D97-AF65-F5344CB8AC3E}">
        <p14:creationId xmlns:p14="http://schemas.microsoft.com/office/powerpoint/2010/main" val="6854673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1" y="360362"/>
            <a:ext cx="2135981" cy="5811838"/>
          </a:xfrm>
        </p:spPr>
        <p:txBody>
          <a:bodyPr vert="eaVert"/>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a:xfrm>
            <a:off x="681037" y="360363"/>
            <a:ext cx="6284119" cy="5811837"/>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fld id="{61EBE6CE-246D-425D-95A6-D944DBA79458}" type="datetimeFigureOut">
              <a:rPr lang="zh-CN" altLang="en-US" smtClean="0"/>
              <a:t>2017/1/24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7AC3548-F92F-484C-8208-9AB0342A760F}" type="slidenum">
              <a:rPr lang="zh-CN" altLang="en-US" smtClean="0"/>
              <a:t>‹#›</a:t>
            </a:fld>
            <a:endParaRPr lang="zh-CN" altLang="en-US"/>
          </a:p>
        </p:txBody>
      </p:sp>
    </p:spTree>
    <p:extLst>
      <p:ext uri="{BB962C8B-B14F-4D97-AF65-F5344CB8AC3E}">
        <p14:creationId xmlns:p14="http://schemas.microsoft.com/office/powerpoint/2010/main" val="1247980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61EBE6CE-246D-425D-95A6-D944DBA79458}" type="datetimeFigureOut">
              <a:rPr lang="zh-CN" altLang="en-US" smtClean="0"/>
              <a:t>2017/1/24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7AC3548-F92F-484C-8208-9AB0342A760F}" type="slidenum">
              <a:rPr lang="zh-CN" altLang="en-US" smtClean="0"/>
              <a:t>‹#›</a:t>
            </a:fld>
            <a:endParaRPr lang="zh-CN" altLang="en-US"/>
          </a:p>
        </p:txBody>
      </p:sp>
    </p:spTree>
    <p:extLst>
      <p:ext uri="{BB962C8B-B14F-4D97-AF65-F5344CB8AC3E}">
        <p14:creationId xmlns:p14="http://schemas.microsoft.com/office/powerpoint/2010/main" val="1368981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8" y="1712423"/>
            <a:ext cx="8543925" cy="2851208"/>
          </a:xfrm>
        </p:spPr>
        <p:txBody>
          <a:bodyPr anchor="b">
            <a:normAutofit/>
          </a:bodyPr>
          <a:lstStyle>
            <a:lvl1pPr>
              <a:defRPr sz="4875" b="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5878" y="4552634"/>
            <a:ext cx="8543925" cy="1500187"/>
          </a:xfrm>
        </p:spPr>
        <p:txBody>
          <a:bodyPr anchor="t">
            <a:normAutofit/>
          </a:bodyPr>
          <a:lstStyle>
            <a:lvl1pPr marL="0" indent="0">
              <a:buNone/>
              <a:defRPr sz="1950">
                <a:solidFill>
                  <a:schemeClr val="tx1">
                    <a:lumMod val="75000"/>
                    <a:lumOff val="25000"/>
                  </a:schemeClr>
                </a:solidFill>
              </a:defRPr>
            </a:lvl1pPr>
            <a:lvl2pPr marL="371475" indent="0">
              <a:buNone/>
              <a:defRPr sz="1463">
                <a:solidFill>
                  <a:schemeClr val="tx1">
                    <a:tint val="75000"/>
                  </a:schemeClr>
                </a:solidFill>
              </a:defRPr>
            </a:lvl2pPr>
            <a:lvl3pPr marL="742950" indent="0">
              <a:buNone/>
              <a:defRPr sz="1300">
                <a:solidFill>
                  <a:schemeClr val="tx1">
                    <a:tint val="75000"/>
                  </a:schemeClr>
                </a:solidFill>
              </a:defRPr>
            </a:lvl3pPr>
            <a:lvl4pPr marL="1114425" indent="0">
              <a:buNone/>
              <a:defRPr sz="1138">
                <a:solidFill>
                  <a:schemeClr val="tx1">
                    <a:tint val="75000"/>
                  </a:schemeClr>
                </a:solidFill>
              </a:defRPr>
            </a:lvl4pPr>
            <a:lvl5pPr marL="1485900" indent="0">
              <a:buNone/>
              <a:defRPr sz="1138">
                <a:solidFill>
                  <a:schemeClr val="tx1">
                    <a:tint val="75000"/>
                  </a:schemeClr>
                </a:solidFill>
              </a:defRPr>
            </a:lvl5pPr>
            <a:lvl6pPr marL="1857375" indent="0">
              <a:buNone/>
              <a:defRPr sz="1138">
                <a:solidFill>
                  <a:schemeClr val="tx1">
                    <a:tint val="75000"/>
                  </a:schemeClr>
                </a:solidFill>
              </a:defRPr>
            </a:lvl6pPr>
            <a:lvl7pPr marL="2228850" indent="0">
              <a:buNone/>
              <a:defRPr sz="1138">
                <a:solidFill>
                  <a:schemeClr val="tx1">
                    <a:tint val="75000"/>
                  </a:schemeClr>
                </a:solidFill>
              </a:defRPr>
            </a:lvl7pPr>
            <a:lvl8pPr marL="2600325" indent="0">
              <a:buNone/>
              <a:defRPr sz="1138">
                <a:solidFill>
                  <a:schemeClr val="tx1">
                    <a:tint val="75000"/>
                  </a:schemeClr>
                </a:solidFill>
              </a:defRPr>
            </a:lvl8pPr>
            <a:lvl9pPr marL="2971800" indent="0">
              <a:buNone/>
              <a:defRPr sz="1138">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61EBE6CE-246D-425D-95A6-D944DBA79458}" type="datetimeFigureOut">
              <a:rPr lang="zh-CN" altLang="en-US" smtClean="0"/>
              <a:t>2017/1/24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7AC3548-F92F-484C-8208-9AB0342A760F}" type="slidenum">
              <a:rPr lang="zh-CN" altLang="en-US" smtClean="0"/>
              <a:t>‹#›</a:t>
            </a:fld>
            <a:endParaRPr lang="zh-CN" altLang="en-US"/>
          </a:p>
        </p:txBody>
      </p:sp>
    </p:spTree>
    <p:extLst>
      <p:ext uri="{BB962C8B-B14F-4D97-AF65-F5344CB8AC3E}">
        <p14:creationId xmlns:p14="http://schemas.microsoft.com/office/powerpoint/2010/main" val="390224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86666" y="1828801"/>
            <a:ext cx="4210050" cy="4351337"/>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14913" y="1828801"/>
            <a:ext cx="4210050" cy="4351337"/>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61EBE6CE-246D-425D-95A6-D944DBA79458}" type="datetimeFigureOut">
              <a:rPr lang="zh-CN" altLang="en-US" smtClean="0"/>
              <a:t>2017/1/24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7AC3548-F92F-484C-8208-9AB0342A760F}" type="slidenum">
              <a:rPr lang="zh-CN" altLang="en-US" smtClean="0"/>
              <a:t>‹#›</a:t>
            </a:fld>
            <a:endParaRPr lang="zh-CN" altLang="en-US"/>
          </a:p>
        </p:txBody>
      </p:sp>
    </p:spTree>
    <p:extLst>
      <p:ext uri="{BB962C8B-B14F-4D97-AF65-F5344CB8AC3E}">
        <p14:creationId xmlns:p14="http://schemas.microsoft.com/office/powerpoint/2010/main" val="3645012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6665" y="1681851"/>
            <a:ext cx="4189413" cy="825699"/>
          </a:xfrm>
        </p:spPr>
        <p:txBody>
          <a:bodyPr anchor="b">
            <a:normAutofit/>
          </a:bodyPr>
          <a:lstStyle>
            <a:lvl1pPr marL="0" indent="0">
              <a:spcBef>
                <a:spcPts val="0"/>
              </a:spcBef>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ja-JP" altLang="en-US" smtClean="0"/>
              <a:t>マスター テキストの書式設定</a:t>
            </a:r>
          </a:p>
        </p:txBody>
      </p:sp>
      <p:sp>
        <p:nvSpPr>
          <p:cNvPr id="4" name="Content Placeholder 3"/>
          <p:cNvSpPr>
            <a:spLocks noGrp="1"/>
          </p:cNvSpPr>
          <p:nvPr>
            <p:ph sz="half" idx="2"/>
          </p:nvPr>
        </p:nvSpPr>
        <p:spPr>
          <a:xfrm>
            <a:off x="686665" y="2507551"/>
            <a:ext cx="4189413" cy="368052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14913" y="1681851"/>
            <a:ext cx="4210051" cy="825698"/>
          </a:xfrm>
        </p:spPr>
        <p:txBody>
          <a:bodyPr anchor="b"/>
          <a:lstStyle>
            <a:lvl1pPr marL="0" indent="0">
              <a:spcBef>
                <a:spcPts val="0"/>
              </a:spcBef>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5014913" y="2507551"/>
            <a:ext cx="4210051" cy="368052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7" name="Date Placeholder 6"/>
          <p:cNvSpPr>
            <a:spLocks noGrp="1"/>
          </p:cNvSpPr>
          <p:nvPr>
            <p:ph type="dt" sz="half" idx="10"/>
          </p:nvPr>
        </p:nvSpPr>
        <p:spPr/>
        <p:txBody>
          <a:bodyPr/>
          <a:lstStyle/>
          <a:p>
            <a:fld id="{61EBE6CE-246D-425D-95A6-D944DBA79458}" type="datetimeFigureOut">
              <a:rPr lang="zh-CN" altLang="en-US" smtClean="0"/>
              <a:t>2017/1/24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7AC3548-F92F-484C-8208-9AB0342A760F}" type="slidenum">
              <a:rPr lang="zh-CN" altLang="en-US" smtClean="0"/>
              <a:t>‹#›</a:t>
            </a:fld>
            <a:endParaRPr lang="zh-CN" altLang="en-US"/>
          </a:p>
        </p:txBody>
      </p:sp>
      <p:sp>
        <p:nvSpPr>
          <p:cNvPr id="10" name="Title 9"/>
          <p:cNvSpPr>
            <a:spLocks noGrp="1"/>
          </p:cNvSpPr>
          <p:nvPr>
            <p:ph type="title"/>
          </p:nvPr>
        </p:nvSpPr>
        <p:spPr/>
        <p:txBody>
          <a:bodyPr/>
          <a:lstStyle/>
          <a:p>
            <a:r>
              <a:rPr lang="ja-JP" altLang="en-US" smtClean="0"/>
              <a:t>マスター タイトルの書式設定</a:t>
            </a:r>
            <a:endParaRPr lang="en-US" dirty="0"/>
          </a:p>
        </p:txBody>
      </p:sp>
    </p:spTree>
    <p:extLst>
      <p:ext uri="{BB962C8B-B14F-4D97-AF65-F5344CB8AC3E}">
        <p14:creationId xmlns:p14="http://schemas.microsoft.com/office/powerpoint/2010/main" val="2043782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1EBE6CE-246D-425D-95A6-D944DBA79458}" type="datetimeFigureOut">
              <a:rPr lang="zh-CN" altLang="en-US" smtClean="0"/>
              <a:t>2017/1/24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7AC3548-F92F-484C-8208-9AB0342A760F}" type="slidenum">
              <a:rPr lang="zh-CN" altLang="en-US" smtClean="0"/>
              <a:t>‹#›</a:t>
            </a:fld>
            <a:endParaRPr lang="zh-CN" altLang="en-US"/>
          </a:p>
        </p:txBody>
      </p:sp>
      <p:sp>
        <p:nvSpPr>
          <p:cNvPr id="6" name="Title 5"/>
          <p:cNvSpPr>
            <a:spLocks noGrp="1"/>
          </p:cNvSpPr>
          <p:nvPr>
            <p:ph type="title"/>
          </p:nvPr>
        </p:nvSpPr>
        <p:spPr/>
        <p:txBody>
          <a:bodyPr/>
          <a:lstStyle/>
          <a:p>
            <a:r>
              <a:rPr lang="ja-JP" altLang="en-US" smtClean="0"/>
              <a:t>マスター タイトルの書式設定</a:t>
            </a:r>
            <a:endParaRPr lang="en-US"/>
          </a:p>
        </p:txBody>
      </p:sp>
    </p:spTree>
    <p:extLst>
      <p:ext uri="{BB962C8B-B14F-4D97-AF65-F5344CB8AC3E}">
        <p14:creationId xmlns:p14="http://schemas.microsoft.com/office/powerpoint/2010/main" val="243626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EBE6CE-246D-425D-95A6-D944DBA79458}" type="datetimeFigureOut">
              <a:rPr lang="zh-CN" altLang="en-US" smtClean="0"/>
              <a:t>2017/1/24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7AC3548-F92F-484C-8208-9AB0342A760F}" type="slidenum">
              <a:rPr lang="zh-CN" altLang="en-US" smtClean="0"/>
              <a:t>‹#›</a:t>
            </a:fld>
            <a:endParaRPr lang="zh-CN" altLang="en-US"/>
          </a:p>
        </p:txBody>
      </p:sp>
    </p:spTree>
    <p:extLst>
      <p:ext uri="{BB962C8B-B14F-4D97-AF65-F5344CB8AC3E}">
        <p14:creationId xmlns:p14="http://schemas.microsoft.com/office/powerpoint/2010/main" val="1787394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3514" y="457201"/>
            <a:ext cx="3194685" cy="1600197"/>
          </a:xfrm>
        </p:spPr>
        <p:txBody>
          <a:bodyPr anchor="b">
            <a:normAutofit/>
          </a:bodyPr>
          <a:lstStyle>
            <a:lvl1pPr>
              <a:defRPr sz="2600" b="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4210050" y="990600"/>
            <a:ext cx="5014913" cy="4876800"/>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83514" y="2057399"/>
            <a:ext cx="3194685" cy="3810001"/>
          </a:xfrm>
        </p:spPr>
        <p:txBody>
          <a:bodyPr>
            <a:normAutofit/>
          </a:bodyPr>
          <a:lstStyle>
            <a:lvl1pPr marL="0" indent="0">
              <a:lnSpc>
                <a:spcPct val="90000"/>
              </a:lnSpc>
              <a:buNone/>
              <a:defRPr sz="1300"/>
            </a:lvl1pPr>
            <a:lvl2pPr marL="371475" indent="0">
              <a:buNone/>
              <a:defRPr sz="975"/>
            </a:lvl2pPr>
            <a:lvl3pPr marL="742950" indent="0">
              <a:buNone/>
              <a:defRPr sz="813"/>
            </a:lvl3pPr>
            <a:lvl4pPr marL="1114425" indent="0">
              <a:buNone/>
              <a:defRPr sz="731"/>
            </a:lvl4pPr>
            <a:lvl5pPr marL="1485900" indent="0">
              <a:buNone/>
              <a:defRPr sz="731"/>
            </a:lvl5pPr>
            <a:lvl6pPr marL="1857375" indent="0">
              <a:buNone/>
              <a:defRPr sz="731"/>
            </a:lvl6pPr>
            <a:lvl7pPr marL="2228850" indent="0">
              <a:buNone/>
              <a:defRPr sz="731"/>
            </a:lvl7pPr>
            <a:lvl8pPr marL="2600325" indent="0">
              <a:buNone/>
              <a:defRPr sz="731"/>
            </a:lvl8pPr>
            <a:lvl9pPr marL="2971800" indent="0">
              <a:buNone/>
              <a:defRPr sz="731"/>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61EBE6CE-246D-425D-95A6-D944DBA79458}" type="datetimeFigureOut">
              <a:rPr lang="zh-CN" altLang="en-US" smtClean="0"/>
              <a:t>2017/1/24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7AC3548-F92F-484C-8208-9AB0342A760F}" type="slidenum">
              <a:rPr lang="zh-CN" altLang="en-US" smtClean="0"/>
              <a:t>‹#›</a:t>
            </a:fld>
            <a:endParaRPr lang="zh-CN" altLang="en-US"/>
          </a:p>
        </p:txBody>
      </p:sp>
    </p:spTree>
    <p:extLst>
      <p:ext uri="{BB962C8B-B14F-4D97-AF65-F5344CB8AC3E}">
        <p14:creationId xmlns:p14="http://schemas.microsoft.com/office/powerpoint/2010/main" val="2807502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3514" y="457200"/>
            <a:ext cx="3194685" cy="1600200"/>
          </a:xfrm>
        </p:spPr>
        <p:txBody>
          <a:bodyPr anchor="b">
            <a:normAutofit/>
          </a:bodyPr>
          <a:lstStyle>
            <a:lvl1pPr>
              <a:defRPr sz="2600" b="0"/>
            </a:lvl1pPr>
          </a:lstStyle>
          <a:p>
            <a:r>
              <a:rPr lang="ja-JP" altLang="en-US" smtClean="0"/>
              <a:t>マスター タイトルの書式設定</a:t>
            </a:r>
            <a:endParaRPr lang="en-US" dirty="0"/>
          </a:p>
        </p:txBody>
      </p:sp>
      <p:sp>
        <p:nvSpPr>
          <p:cNvPr id="3" name="Picture Placeholder 2"/>
          <p:cNvSpPr>
            <a:spLocks noGrp="1"/>
          </p:cNvSpPr>
          <p:nvPr>
            <p:ph type="pic" idx="1"/>
          </p:nvPr>
        </p:nvSpPr>
        <p:spPr>
          <a:xfrm>
            <a:off x="4210050" y="990600"/>
            <a:ext cx="5014913" cy="4876800"/>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r>
              <a:rPr lang="ja-JP" altLang="en-US" smtClean="0"/>
              <a:t>図を追加</a:t>
            </a:r>
            <a:endParaRPr lang="en-US" dirty="0"/>
          </a:p>
        </p:txBody>
      </p:sp>
      <p:sp>
        <p:nvSpPr>
          <p:cNvPr id="4" name="Text Placeholder 3"/>
          <p:cNvSpPr>
            <a:spLocks noGrp="1"/>
          </p:cNvSpPr>
          <p:nvPr>
            <p:ph type="body" sz="half" idx="2"/>
          </p:nvPr>
        </p:nvSpPr>
        <p:spPr>
          <a:xfrm>
            <a:off x="683514" y="2057400"/>
            <a:ext cx="3194685" cy="3810000"/>
          </a:xfrm>
        </p:spPr>
        <p:txBody>
          <a:bodyPr>
            <a:normAutofit/>
          </a:bodyPr>
          <a:lstStyle>
            <a:lvl1pPr marL="0" indent="0">
              <a:lnSpc>
                <a:spcPct val="90000"/>
              </a:lnSpc>
              <a:buNone/>
              <a:defRPr sz="1300"/>
            </a:lvl1pPr>
            <a:lvl2pPr marL="371475" indent="0">
              <a:buNone/>
              <a:defRPr sz="975"/>
            </a:lvl2pPr>
            <a:lvl3pPr marL="742950" indent="0">
              <a:buNone/>
              <a:defRPr sz="813"/>
            </a:lvl3pPr>
            <a:lvl4pPr marL="1114425" indent="0">
              <a:buNone/>
              <a:defRPr sz="731"/>
            </a:lvl4pPr>
            <a:lvl5pPr marL="1485900" indent="0">
              <a:buNone/>
              <a:defRPr sz="731"/>
            </a:lvl5pPr>
            <a:lvl6pPr marL="1857375" indent="0">
              <a:buNone/>
              <a:defRPr sz="731"/>
            </a:lvl6pPr>
            <a:lvl7pPr marL="2228850" indent="0">
              <a:buNone/>
              <a:defRPr sz="731"/>
            </a:lvl7pPr>
            <a:lvl8pPr marL="2600325" indent="0">
              <a:buNone/>
              <a:defRPr sz="731"/>
            </a:lvl8pPr>
            <a:lvl9pPr marL="2971800" indent="0">
              <a:buNone/>
              <a:defRPr sz="731"/>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61EBE6CE-246D-425D-95A6-D944DBA79458}" type="datetimeFigureOut">
              <a:rPr lang="zh-CN" altLang="en-US" smtClean="0"/>
              <a:t>2017/1/24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7AC3548-F92F-484C-8208-9AB0342A760F}" type="slidenum">
              <a:rPr lang="zh-CN" altLang="en-US" smtClean="0"/>
              <a:t>‹#›</a:t>
            </a:fld>
            <a:endParaRPr lang="zh-CN" altLang="en-US"/>
          </a:p>
        </p:txBody>
      </p:sp>
    </p:spTree>
    <p:extLst>
      <p:ext uri="{BB962C8B-B14F-4D97-AF65-F5344CB8AC3E}">
        <p14:creationId xmlns:p14="http://schemas.microsoft.com/office/powerpoint/2010/main" val="369997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alphaModFix amt="92000"/>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666" y="365760"/>
            <a:ext cx="8543925" cy="1325562"/>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86666" y="1828801"/>
            <a:ext cx="8543925" cy="4351337"/>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894">
                <a:solidFill>
                  <a:schemeClr val="tx1">
                    <a:lumMod val="65000"/>
                    <a:lumOff val="35000"/>
                  </a:schemeClr>
                </a:solidFill>
              </a:defRPr>
            </a:lvl1pPr>
          </a:lstStyle>
          <a:p>
            <a:fld id="{61EBE6CE-246D-425D-95A6-D944DBA79458}" type="datetimeFigureOut">
              <a:rPr lang="zh-CN" altLang="en-US" smtClean="0"/>
              <a:t>2017/1/24</a:t>
            </a:fld>
            <a:endParaRPr lang="zh-CN" altLang="en-US"/>
          </a:p>
        </p:txBody>
      </p:sp>
      <p:sp>
        <p:nvSpPr>
          <p:cNvPr id="5" name="Footer Placeholder 4"/>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894">
                <a:solidFill>
                  <a:schemeClr val="tx1">
                    <a:lumMod val="65000"/>
                    <a:lumOff val="35000"/>
                  </a:schemeClr>
                </a:solidFill>
              </a:defRPr>
            </a:lvl1pPr>
          </a:lstStyle>
          <a:p>
            <a:endParaRPr lang="zh-CN" altLang="en-US"/>
          </a:p>
        </p:txBody>
      </p:sp>
      <p:sp>
        <p:nvSpPr>
          <p:cNvPr id="6" name="Slide Number Placeholder 5"/>
          <p:cNvSpPr>
            <a:spLocks noGrp="1"/>
          </p:cNvSpPr>
          <p:nvPr>
            <p:ph type="sldNum" sz="quarter" idx="4"/>
          </p:nvPr>
        </p:nvSpPr>
        <p:spPr>
          <a:xfrm>
            <a:off x="7001741" y="6356351"/>
            <a:ext cx="2228850" cy="365125"/>
          </a:xfrm>
          <a:prstGeom prst="rect">
            <a:avLst/>
          </a:prstGeom>
        </p:spPr>
        <p:txBody>
          <a:bodyPr vert="horz" lIns="91440" tIns="45720" rIns="91440" bIns="45720" rtlCol="0" anchor="ctr"/>
          <a:lstStyle>
            <a:lvl1pPr algn="r">
              <a:defRPr sz="894">
                <a:solidFill>
                  <a:schemeClr val="tx1">
                    <a:tint val="75000"/>
                  </a:schemeClr>
                </a:solidFill>
              </a:defRPr>
            </a:lvl1pPr>
          </a:lstStyle>
          <a:p>
            <a:fld id="{A7AC3548-F92F-484C-8208-9AB0342A760F}" type="slidenum">
              <a:rPr lang="zh-CN" altLang="en-US" smtClean="0"/>
              <a:t>‹#›</a:t>
            </a:fld>
            <a:endParaRPr lang="zh-CN" altLang="en-US"/>
          </a:p>
        </p:txBody>
      </p:sp>
    </p:spTree>
    <p:extLst>
      <p:ext uri="{BB962C8B-B14F-4D97-AF65-F5344CB8AC3E}">
        <p14:creationId xmlns:p14="http://schemas.microsoft.com/office/powerpoint/2010/main" val="2485267093"/>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Wingdings 2" pitchFamily="18" charset="2"/>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Wingdings 2" pitchFamily="18" charset="2"/>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Wingdings 2" pitchFamily="18" charset="2"/>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Wingdings 2" pitchFamily="18" charset="2"/>
        <a:buChar char=""/>
        <a:defRPr sz="1463" kern="1200">
          <a:solidFill>
            <a:schemeClr val="tx1"/>
          </a:solidFill>
          <a:latin typeface="+mn-lt"/>
          <a:ea typeface="+mn-ea"/>
          <a:cs typeface="+mn-cs"/>
        </a:defRPr>
      </a:lvl5pPr>
      <a:lvl6pPr marL="204311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6pPr>
      <a:lvl7pPr marL="241458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7pPr>
      <a:lvl8pPr marL="2786063"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8pPr>
      <a:lvl9pPr marL="3157538" indent="-185738" algn="l" defTabSz="742950" rtl="0" eaLnBrk="1" latinLnBrk="0" hangingPunct="1">
        <a:spcBef>
          <a:spcPct val="20000"/>
        </a:spcBef>
        <a:buFont typeface="Wingdings 2" pitchFamily="18" charset="2"/>
        <a:buChar char=""/>
        <a:defRPr sz="1463" kern="1200">
          <a:solidFill>
            <a:schemeClr val="tx1"/>
          </a:solidFill>
          <a:latin typeface="+mn-lt"/>
          <a:ea typeface="+mn-ea"/>
          <a:cs typeface="+mn-cs"/>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0.gif"/><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2.gif"/><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3.gif"/></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7.gif"/><Relationship Id="rId3" Type="http://schemas.openxmlformats.org/officeDocument/2006/relationships/image" Target="../media/image14.gif"/><Relationship Id="rId7" Type="http://schemas.openxmlformats.org/officeDocument/2006/relationships/image" Target="../media/image10.png"/><Relationship Id="rId12" Type="http://schemas.openxmlformats.org/officeDocument/2006/relationships/image" Target="../media/image16.gi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image" Target="../media/image13.gif"/><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gif"/><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image" Target="../media/image13.gif"/><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9.png"/><Relationship Id="rId7" Type="http://schemas.openxmlformats.org/officeDocument/2006/relationships/image" Target="../media/image3.png"/><Relationship Id="rId12"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3.gif"/><Relationship Id="rId10" Type="http://schemas.openxmlformats.org/officeDocument/2006/relationships/image" Target="../media/image15.png"/><Relationship Id="rId4" Type="http://schemas.openxmlformats.org/officeDocument/2006/relationships/image" Target="../media/image14.gif"/><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9.gif"/><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zh-CN" sz="3600" b="1" dirty="0" smtClean="0"/>
              <a:t>0</a:t>
            </a:r>
            <a:r>
              <a:rPr lang="en-US" altLang="zh-CN" sz="3600" b="1" dirty="0"/>
              <a:t>1</a:t>
            </a:r>
            <a:endParaRPr lang="zh-CN" altLang="en-US" sz="3600" b="1" dirty="0"/>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12</a:t>
            </a:r>
            <a:endParaRPr lang="zh-CN" altLang="en-US" sz="2400" b="1" dirty="0"/>
          </a:p>
        </p:txBody>
      </p:sp>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pic>
        <p:nvPicPr>
          <p:cNvPr id="22" name="図 21"/>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saturation sat="68000"/>
                    </a14:imgEffect>
                  </a14:imgLayer>
                </a14:imgProps>
              </a:ext>
              <a:ext uri="{28A0092B-C50C-407E-A947-70E740481C1C}">
                <a14:useLocalDpi xmlns:a14="http://schemas.microsoft.com/office/drawing/2010/main" val="0"/>
              </a:ext>
            </a:extLst>
          </a:blip>
          <a:stretch>
            <a:fillRect/>
          </a:stretch>
        </p:blipFill>
        <p:spPr>
          <a:xfrm>
            <a:off x="514685" y="1518316"/>
            <a:ext cx="1225233" cy="1225233"/>
          </a:xfrm>
          <a:prstGeom prst="rect">
            <a:avLst/>
          </a:prstGeom>
        </p:spPr>
      </p:pic>
      <p:graphicFrame>
        <p:nvGraphicFramePr>
          <p:cNvPr id="24" name="表 23"/>
          <p:cNvGraphicFramePr>
            <a:graphicFrameLocks noGrp="1"/>
          </p:cNvGraphicFramePr>
          <p:nvPr>
            <p:extLst>
              <p:ext uri="{D42A27DB-BD31-4B8C-83A1-F6EECF244321}">
                <p14:modId xmlns:p14="http://schemas.microsoft.com/office/powerpoint/2010/main" val="2828562620"/>
              </p:ext>
            </p:extLst>
          </p:nvPr>
        </p:nvGraphicFramePr>
        <p:xfrm>
          <a:off x="2131754" y="3731432"/>
          <a:ext cx="6033248" cy="2309844"/>
        </p:xfrm>
        <a:graphic>
          <a:graphicData uri="http://schemas.openxmlformats.org/drawingml/2006/table">
            <a:tbl>
              <a:tblPr bandRow="1">
                <a:tableStyleId>{C083E6E3-FA7D-4D7B-A595-EF9225AFEA82}</a:tableStyleId>
              </a:tblPr>
              <a:tblGrid>
                <a:gridCol w="1716500">
                  <a:extLst>
                    <a:ext uri="{9D8B030D-6E8A-4147-A177-3AD203B41FA5}">
                      <a16:colId xmlns:a16="http://schemas.microsoft.com/office/drawing/2014/main" val="2794255414"/>
                    </a:ext>
                  </a:extLst>
                </a:gridCol>
                <a:gridCol w="4316748">
                  <a:extLst>
                    <a:ext uri="{9D8B030D-6E8A-4147-A177-3AD203B41FA5}">
                      <a16:colId xmlns:a16="http://schemas.microsoft.com/office/drawing/2014/main" val="4042575880"/>
                    </a:ext>
                  </a:extLst>
                </a:gridCol>
              </a:tblGrid>
              <a:tr h="439266">
                <a:tc>
                  <a:txBody>
                    <a:bodyPr/>
                    <a:lstStyle/>
                    <a:p>
                      <a:pPr algn="ctr"/>
                      <a:r>
                        <a:rPr lang="ja-JP" altLang="en-US" sz="1600" dirty="0" smtClean="0"/>
                        <a:t>機種</a:t>
                      </a:r>
                      <a:r>
                        <a:rPr lang="en-US" altLang="ja-JP" sz="1600" dirty="0" smtClean="0"/>
                        <a:t>/</a:t>
                      </a:r>
                      <a:r>
                        <a:rPr lang="ja-JP" altLang="en-US" sz="1600" dirty="0" smtClean="0"/>
                        <a:t>開発ツール</a:t>
                      </a:r>
                      <a:endParaRPr lang="zh-CN" altLang="en-US" sz="1600" dirty="0"/>
                    </a:p>
                  </a:txBody>
                  <a:tcPr marL="74861" marR="74861" marT="37431" marB="37431" anchor="ctr"/>
                </a:tc>
                <a:tc>
                  <a:txBody>
                    <a:bodyPr/>
                    <a:lstStyle/>
                    <a:p>
                      <a:pPr algn="ctr"/>
                      <a:r>
                        <a:rPr lang="en-US" altLang="ja-JP" sz="1600" dirty="0" smtClean="0"/>
                        <a:t>PC/XNA</a:t>
                      </a:r>
                      <a:endParaRPr lang="ja-JP" altLang="en-US" sz="1600" dirty="0" smtClean="0"/>
                    </a:p>
                  </a:txBody>
                  <a:tcPr marL="74861" marR="74861" marT="37431" marB="37431" anchor="ctr"/>
                </a:tc>
                <a:extLst>
                  <a:ext uri="{0D108BD9-81ED-4DB2-BD59-A6C34878D82A}">
                    <a16:rowId xmlns:a16="http://schemas.microsoft.com/office/drawing/2014/main" val="3620505404"/>
                  </a:ext>
                </a:extLst>
              </a:tr>
              <a:tr h="420452">
                <a:tc>
                  <a:txBody>
                    <a:bodyPr/>
                    <a:lstStyle/>
                    <a:p>
                      <a:pPr algn="ctr"/>
                      <a:r>
                        <a:rPr lang="ja-JP" altLang="en-US" sz="1600" dirty="0" smtClean="0"/>
                        <a:t>ジャンル</a:t>
                      </a:r>
                      <a:endParaRPr lang="zh-CN" altLang="en-US" sz="1600" dirty="0"/>
                    </a:p>
                  </a:txBody>
                  <a:tcPr marL="74861" marR="74861" marT="37431" marB="37431" anchor="ctr"/>
                </a:tc>
                <a:tc>
                  <a:txBody>
                    <a:bodyPr/>
                    <a:lstStyle/>
                    <a:p>
                      <a:pPr marL="0" algn="ctr" defTabSz="742950" rtl="0" eaLnBrk="1" latinLnBrk="0" hangingPunct="1"/>
                      <a:r>
                        <a:rPr lang="ja-JP" altLang="en-US" sz="1600" kern="1200" dirty="0" smtClean="0">
                          <a:solidFill>
                            <a:schemeClr val="tx1"/>
                          </a:solidFill>
                          <a:latin typeface="+mn-lt"/>
                          <a:ea typeface="+mn-ea"/>
                          <a:cs typeface="+mn-cs"/>
                        </a:rPr>
                        <a:t>パズル</a:t>
                      </a:r>
                      <a:endParaRPr lang="zh-CN" altLang="en-US" sz="1600" kern="1200" dirty="0">
                        <a:solidFill>
                          <a:schemeClr val="tx1"/>
                        </a:solidFill>
                        <a:latin typeface="+mn-lt"/>
                        <a:ea typeface="+mn-ea"/>
                        <a:cs typeface="+mn-cs"/>
                      </a:endParaRPr>
                    </a:p>
                  </a:txBody>
                  <a:tcPr marL="74861" marR="74861" marT="37431" marB="37431" anchor="ctr"/>
                </a:tc>
                <a:extLst>
                  <a:ext uri="{0D108BD9-81ED-4DB2-BD59-A6C34878D82A}">
                    <a16:rowId xmlns:a16="http://schemas.microsoft.com/office/drawing/2014/main" val="2177544608"/>
                  </a:ext>
                </a:extLst>
              </a:tr>
              <a:tr h="420452">
                <a:tc>
                  <a:txBody>
                    <a:bodyPr/>
                    <a:lstStyle/>
                    <a:p>
                      <a:pPr algn="ctr"/>
                      <a:r>
                        <a:rPr lang="ja-JP" altLang="en-US" sz="1600" dirty="0" smtClean="0"/>
                        <a:t>セールス</a:t>
                      </a:r>
                      <a:endParaRPr lang="zh-CN" altLang="en-US" sz="1600" dirty="0"/>
                    </a:p>
                  </a:txBody>
                  <a:tcPr marL="74861" marR="74861" marT="37431" marB="37431" anchor="ctr"/>
                </a:tc>
                <a:tc>
                  <a:txBody>
                    <a:bodyPr/>
                    <a:lstStyle/>
                    <a:p>
                      <a:pPr marL="0" algn="ctr" defTabSz="742950" rtl="0" eaLnBrk="1" latinLnBrk="0" hangingPunct="1"/>
                      <a:r>
                        <a:rPr lang="ja-JP" altLang="en-US" sz="1600" kern="1200" dirty="0" smtClean="0">
                          <a:solidFill>
                            <a:schemeClr val="tx1"/>
                          </a:solidFill>
                          <a:latin typeface="+mn-lt"/>
                          <a:ea typeface="+mn-ea"/>
                          <a:cs typeface="+mn-cs"/>
                        </a:rPr>
                        <a:t>シンプルな操作</a:t>
                      </a:r>
                      <a:r>
                        <a:rPr lang="en-US" altLang="ja-JP" sz="1600" kern="1200" dirty="0" smtClean="0">
                          <a:solidFill>
                            <a:schemeClr val="tx1"/>
                          </a:solidFill>
                          <a:latin typeface="+mn-lt"/>
                          <a:ea typeface="+mn-ea"/>
                          <a:cs typeface="+mn-cs"/>
                        </a:rPr>
                        <a:t>+</a:t>
                      </a:r>
                      <a:r>
                        <a:rPr lang="ja-JP" altLang="en-US" sz="1600" kern="1200" dirty="0" smtClean="0">
                          <a:solidFill>
                            <a:schemeClr val="tx1"/>
                          </a:solidFill>
                          <a:latin typeface="+mn-lt"/>
                          <a:ea typeface="+mn-ea"/>
                          <a:cs typeface="+mn-cs"/>
                        </a:rPr>
                        <a:t>斬新な遊び方</a:t>
                      </a:r>
                      <a:endParaRPr lang="zh-CN" altLang="en-US" sz="1600" kern="1200" dirty="0">
                        <a:solidFill>
                          <a:schemeClr val="tx1"/>
                        </a:solidFill>
                        <a:latin typeface="+mn-lt"/>
                        <a:ea typeface="+mn-ea"/>
                        <a:cs typeface="+mn-cs"/>
                      </a:endParaRPr>
                    </a:p>
                  </a:txBody>
                  <a:tcPr marL="74861" marR="74861" marT="37431" marB="37431" anchor="ctr"/>
                </a:tc>
                <a:extLst>
                  <a:ext uri="{0D108BD9-81ED-4DB2-BD59-A6C34878D82A}">
                    <a16:rowId xmlns:a16="http://schemas.microsoft.com/office/drawing/2014/main" val="1403226604"/>
                  </a:ext>
                </a:extLst>
              </a:tr>
              <a:tr h="609222">
                <a:tc>
                  <a:txBody>
                    <a:bodyPr/>
                    <a:lstStyle/>
                    <a:p>
                      <a:pPr algn="ctr"/>
                      <a:r>
                        <a:rPr lang="ja-JP" altLang="en-US" sz="1600" dirty="0" smtClean="0"/>
                        <a:t>コンセプト</a:t>
                      </a:r>
                      <a:endParaRPr lang="zh-CN" altLang="en-US" sz="1600" dirty="0"/>
                    </a:p>
                  </a:txBody>
                  <a:tcPr marL="74861" marR="74861" marT="37431" marB="37431" anchor="ctr"/>
                </a:tc>
                <a:tc>
                  <a:txBody>
                    <a:bodyPr/>
                    <a:lstStyle/>
                    <a:p>
                      <a:pPr marL="0" algn="ctr" defTabSz="742950" rtl="0" eaLnBrk="1" latinLnBrk="0" hangingPunct="1"/>
                      <a:r>
                        <a:rPr lang="ja-JP" altLang="en-US" sz="1600" kern="1200" dirty="0" smtClean="0">
                          <a:solidFill>
                            <a:schemeClr val="tx1"/>
                          </a:solidFill>
                          <a:latin typeface="+mn-lt"/>
                          <a:ea typeface="+mn-ea"/>
                          <a:cs typeface="+mn-cs"/>
                        </a:rPr>
                        <a:t>謎解きの気持ちよさを簡単な操作で倍増して、</a:t>
                      </a:r>
                      <a:endParaRPr lang="en-US" altLang="ja-JP" sz="1600" kern="1200" dirty="0" smtClean="0">
                        <a:solidFill>
                          <a:schemeClr val="tx1"/>
                        </a:solidFill>
                        <a:latin typeface="+mn-lt"/>
                        <a:ea typeface="+mn-ea"/>
                        <a:cs typeface="+mn-cs"/>
                      </a:endParaRPr>
                    </a:p>
                    <a:p>
                      <a:pPr marL="0" algn="ctr" defTabSz="742950" rtl="0" eaLnBrk="1" latinLnBrk="0" hangingPunct="1"/>
                      <a:r>
                        <a:rPr lang="ja-JP" altLang="en-US" sz="1600" kern="1200" dirty="0" smtClean="0">
                          <a:solidFill>
                            <a:schemeClr val="tx1"/>
                          </a:solidFill>
                          <a:latin typeface="+mn-lt"/>
                          <a:ea typeface="+mn-ea"/>
                          <a:cs typeface="+mn-cs"/>
                        </a:rPr>
                        <a:t>プレイヤーに楽しませる</a:t>
                      </a:r>
                      <a:endParaRPr lang="zh-CN" altLang="en-US" sz="1600" kern="1200" dirty="0">
                        <a:solidFill>
                          <a:schemeClr val="tx1"/>
                        </a:solidFill>
                        <a:latin typeface="+mn-lt"/>
                        <a:ea typeface="+mn-ea"/>
                        <a:cs typeface="+mn-cs"/>
                      </a:endParaRPr>
                    </a:p>
                  </a:txBody>
                  <a:tcPr marL="74861" marR="74861" marT="37431" marB="37431" anchor="ctr"/>
                </a:tc>
                <a:extLst>
                  <a:ext uri="{0D108BD9-81ED-4DB2-BD59-A6C34878D82A}">
                    <a16:rowId xmlns:a16="http://schemas.microsoft.com/office/drawing/2014/main" val="1303746079"/>
                  </a:ext>
                </a:extLst>
              </a:tr>
              <a:tr h="420452">
                <a:tc>
                  <a:txBody>
                    <a:bodyPr/>
                    <a:lstStyle/>
                    <a:p>
                      <a:pPr algn="ctr"/>
                      <a:r>
                        <a:rPr lang="ja-JP" altLang="en-US" sz="1600" dirty="0" smtClean="0"/>
                        <a:t>ターゲット</a:t>
                      </a:r>
                      <a:endParaRPr lang="zh-CN" altLang="en-US" sz="1600" dirty="0"/>
                    </a:p>
                  </a:txBody>
                  <a:tcPr marL="74861" marR="74861" marT="37431" marB="37431" anchor="ctr"/>
                </a:tc>
                <a:tc>
                  <a:txBody>
                    <a:bodyPr/>
                    <a:lstStyle/>
                    <a:p>
                      <a:pPr marL="0" algn="ctr" defTabSz="742950" rtl="0" eaLnBrk="1" latinLnBrk="0" hangingPunct="1"/>
                      <a:r>
                        <a:rPr lang="ja-JP" altLang="en-US" sz="1600" kern="1200" dirty="0" smtClean="0">
                          <a:solidFill>
                            <a:schemeClr val="tx1"/>
                          </a:solidFill>
                          <a:latin typeface="+mn-lt"/>
                          <a:ea typeface="+mn-ea"/>
                          <a:cs typeface="+mn-cs"/>
                        </a:rPr>
                        <a:t>パズルゲーム好きなライトゲーマー</a:t>
                      </a:r>
                      <a:endParaRPr lang="zh-CN" altLang="en-US" sz="1600" kern="1200" dirty="0">
                        <a:solidFill>
                          <a:schemeClr val="tx1"/>
                        </a:solidFill>
                        <a:latin typeface="+mn-lt"/>
                        <a:ea typeface="+mn-ea"/>
                        <a:cs typeface="+mn-cs"/>
                      </a:endParaRPr>
                    </a:p>
                  </a:txBody>
                  <a:tcPr marL="74861" marR="74861" marT="37431" marB="37431" anchor="ctr"/>
                </a:tc>
                <a:extLst>
                  <a:ext uri="{0D108BD9-81ED-4DB2-BD59-A6C34878D82A}">
                    <a16:rowId xmlns:a16="http://schemas.microsoft.com/office/drawing/2014/main" val="2044687444"/>
                  </a:ext>
                </a:extLst>
              </a:tr>
            </a:tbl>
          </a:graphicData>
        </a:graphic>
      </p:graphicFrame>
      <p:pic>
        <p:nvPicPr>
          <p:cNvPr id="25" name="図 24"/>
          <p:cNvPicPr>
            <a:picLocks noChangeAspect="1"/>
          </p:cNvPicPr>
          <p:nvPr/>
        </p:nvPicPr>
        <p:blipFill>
          <a:blip r:embed="rId7">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474848" y="5502321"/>
            <a:ext cx="1225233" cy="1225233"/>
          </a:xfrm>
          <a:prstGeom prst="rect">
            <a:avLst/>
          </a:prstGeom>
        </p:spPr>
      </p:pic>
      <p:sp>
        <p:nvSpPr>
          <p:cNvPr id="30" name="テキスト ボックス 29"/>
          <p:cNvSpPr txBox="1"/>
          <p:nvPr/>
        </p:nvSpPr>
        <p:spPr>
          <a:xfrm>
            <a:off x="2098862" y="309279"/>
            <a:ext cx="6484596" cy="1446550"/>
          </a:xfrm>
          <a:prstGeom prst="rect">
            <a:avLst/>
          </a:prstGeom>
          <a:noFill/>
        </p:spPr>
        <p:txBody>
          <a:bodyPr wrap="none" rtlCol="0">
            <a:spAutoFit/>
          </a:bodyPr>
          <a:lstStyle/>
          <a:p>
            <a:r>
              <a:rPr lang="en-US" altLang="zh-CN" sz="8800" b="1" dirty="0" err="1" smtClean="0">
                <a:ln w="38100">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rPr>
              <a:t>Geararium</a:t>
            </a:r>
            <a:endParaRPr lang="zh-CN" altLang="en-US" sz="8800" b="1" i="1" dirty="0">
              <a:ln w="38100">
                <a:solidFill>
                  <a:schemeClr val="tx1"/>
                </a:solidFill>
              </a:ln>
              <a:solidFill>
                <a:schemeClr val="bg1"/>
              </a:solidFill>
              <a:effectLst>
                <a:outerShdw blurRad="38100" dist="38100" dir="2700000" algn="tl">
                  <a:srgbClr val="000000">
                    <a:alpha val="43137"/>
                  </a:srgbClr>
                </a:outerShdw>
              </a:effectLst>
            </a:endParaRPr>
          </a:p>
        </p:txBody>
      </p:sp>
      <p:sp>
        <p:nvSpPr>
          <p:cNvPr id="31" name="テキスト ボックス 30"/>
          <p:cNvSpPr txBox="1"/>
          <p:nvPr/>
        </p:nvSpPr>
        <p:spPr>
          <a:xfrm>
            <a:off x="1739918" y="2130933"/>
            <a:ext cx="6843540" cy="1384995"/>
          </a:xfrm>
          <a:prstGeom prst="rect">
            <a:avLst/>
          </a:prstGeom>
          <a:noFill/>
        </p:spPr>
        <p:txBody>
          <a:bodyPr wrap="none" rtlCol="0">
            <a:spAutoFit/>
          </a:bodyPr>
          <a:lstStyle/>
          <a:p>
            <a:pPr algn="ctr"/>
            <a:r>
              <a:rPr lang="ja-JP" altLang="en-US" sz="2800" dirty="0" smtClean="0"/>
              <a:t>日本工学院専門学校</a:t>
            </a:r>
            <a:endParaRPr lang="en-US" altLang="ja-JP" sz="2800" dirty="0" smtClean="0"/>
          </a:p>
          <a:p>
            <a:endParaRPr lang="en-US" altLang="ja-JP" dirty="0" smtClean="0"/>
          </a:p>
          <a:p>
            <a:pPr algn="ctr"/>
            <a:r>
              <a:rPr lang="ja-JP" altLang="en-US" sz="2000" b="1" dirty="0" smtClean="0"/>
              <a:t>チームメンバー：</a:t>
            </a:r>
            <a:endParaRPr lang="en-US" altLang="ja-JP" sz="2000" b="1" dirty="0" smtClean="0"/>
          </a:p>
          <a:p>
            <a:r>
              <a:rPr lang="zh-TW" altLang="en-US" dirty="0" smtClean="0">
                <a:latin typeface="MS PGothic" panose="020B0600070205080204" pitchFamily="34" charset="-128"/>
                <a:ea typeface="MS PGothic" panose="020B0600070205080204" pitchFamily="34" charset="-128"/>
              </a:rPr>
              <a:t>張 </a:t>
            </a:r>
            <a:r>
              <a:rPr lang="zh-TW" altLang="en-US" dirty="0">
                <a:latin typeface="MS PGothic" panose="020B0600070205080204" pitchFamily="34" charset="-128"/>
                <a:ea typeface="MS PGothic" panose="020B0600070205080204" pitchFamily="34" charset="-128"/>
              </a:rPr>
              <a:t>潤</a:t>
            </a:r>
            <a:r>
              <a:rPr lang="zh-TW" altLang="en-US" dirty="0" smtClean="0">
                <a:latin typeface="MS PGothic" panose="020B0600070205080204" pitchFamily="34" charset="-128"/>
                <a:ea typeface="MS PGothic" panose="020B0600070205080204" pitchFamily="34" charset="-128"/>
              </a:rPr>
              <a:t>笛</a:t>
            </a:r>
            <a:r>
              <a:rPr lang="zh-CN" altLang="en-US" dirty="0">
                <a:latin typeface="MS PGothic" panose="020B0600070205080204" pitchFamily="34" charset="-128"/>
                <a:ea typeface="MS PGothic" panose="020B0600070205080204" pitchFamily="34" charset="-128"/>
              </a:rPr>
              <a:t>　</a:t>
            </a:r>
            <a:r>
              <a:rPr lang="zh-CN" altLang="en-US" dirty="0" smtClean="0">
                <a:latin typeface="MS PGothic" panose="020B0600070205080204" pitchFamily="34" charset="-128"/>
                <a:ea typeface="MS PGothic" panose="020B0600070205080204" pitchFamily="34" charset="-128"/>
              </a:rPr>
              <a:t> </a:t>
            </a:r>
            <a:r>
              <a:rPr lang="zh-TW" altLang="en-US" dirty="0" smtClean="0">
                <a:latin typeface="MS PGothic" panose="020B0600070205080204" pitchFamily="34" charset="-128"/>
                <a:ea typeface="MS PGothic" panose="020B0600070205080204" pitchFamily="34" charset="-128"/>
              </a:rPr>
              <a:t>田村 優樹</a:t>
            </a:r>
            <a:r>
              <a:rPr lang="ja-JP" altLang="en-US" dirty="0" smtClean="0">
                <a:latin typeface="MS PGothic" panose="020B0600070205080204" pitchFamily="34" charset="-128"/>
                <a:ea typeface="MS PGothic" panose="020B0600070205080204" pitchFamily="34" charset="-128"/>
              </a:rPr>
              <a:t>　 </a:t>
            </a:r>
            <a:r>
              <a:rPr lang="zh-TW" altLang="en-US" dirty="0" smtClean="0">
                <a:latin typeface="MS PGothic" panose="020B0600070205080204" pitchFamily="34" charset="-128"/>
                <a:ea typeface="MS PGothic" panose="020B0600070205080204" pitchFamily="34" charset="-128"/>
              </a:rPr>
              <a:t>根本 健　 諸戸 達也　 八町 彩海　 西本 雄</a:t>
            </a:r>
            <a:r>
              <a:rPr lang="zh-TW" altLang="en-US" dirty="0">
                <a:latin typeface="MS PGothic" panose="020B0600070205080204" pitchFamily="34" charset="-128"/>
                <a:ea typeface="MS PGothic" panose="020B0600070205080204" pitchFamily="34" charset="-128"/>
              </a:rPr>
              <a:t>太</a:t>
            </a:r>
          </a:p>
        </p:txBody>
      </p:sp>
      <p:sp>
        <p:nvSpPr>
          <p:cNvPr id="27" name="テキスト ボックス 26"/>
          <p:cNvSpPr txBox="1"/>
          <p:nvPr/>
        </p:nvSpPr>
        <p:spPr>
          <a:xfrm>
            <a:off x="4251759" y="291349"/>
            <a:ext cx="2178802" cy="707886"/>
          </a:xfrm>
          <a:prstGeom prst="rect">
            <a:avLst/>
          </a:prstGeom>
          <a:no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wrap="none" rtlCol="0">
            <a:spAutoFit/>
          </a:bodyPr>
          <a:lstStyle/>
          <a:p>
            <a:r>
              <a:rPr lang="ja-JP" altLang="en-US" sz="4000" b="1" dirty="0" smtClean="0">
                <a:ln w="12700">
                  <a:solidFill>
                    <a:schemeClr val="tx1"/>
                  </a:solidFill>
                  <a:prstDash val="solid"/>
                </a:ln>
                <a:solidFill>
                  <a:schemeClr val="bg1"/>
                </a:solidFill>
                <a:effectLst>
                  <a:outerShdw dist="38100" dir="2640000" algn="bl" rotWithShape="0">
                    <a:schemeClr val="tx2">
                      <a:lumMod val="75000"/>
                    </a:schemeClr>
                  </a:outerShdw>
                </a:effectLst>
                <a:latin typeface="Yu Gothic UI Semibold" panose="020B0700000000000000" pitchFamily="34" charset="-128"/>
                <a:ea typeface="Yu Gothic UI Semibold" panose="020B0700000000000000" pitchFamily="34" charset="-128"/>
              </a:rPr>
              <a:t>ギアリウム</a:t>
            </a:r>
            <a:endParaRPr lang="zh-CN" altLang="en-US" sz="4000" b="1" dirty="0">
              <a:ln w="12700">
                <a:solidFill>
                  <a:schemeClr val="tx1"/>
                </a:solidFill>
                <a:prstDash val="solid"/>
              </a:ln>
              <a:solidFill>
                <a:schemeClr val="bg1"/>
              </a:solidFill>
              <a:effectLst>
                <a:outerShdw dist="38100" dir="2640000" algn="bl" rotWithShape="0">
                  <a:schemeClr val="tx2">
                    <a:lumMod val="75000"/>
                  </a:schemeClr>
                </a:outerShdw>
              </a:effectLst>
              <a:latin typeface="Yu Gothic UI Semibold" panose="020B0700000000000000" pitchFamily="34" charset="-128"/>
              <a:ea typeface="Yu Gothic UI Semibold" panose="020B0700000000000000" pitchFamily="34" charset="-128"/>
            </a:endParaRPr>
          </a:p>
        </p:txBody>
      </p:sp>
    </p:spTree>
    <p:extLst>
      <p:ext uri="{BB962C8B-B14F-4D97-AF65-F5344CB8AC3E}">
        <p14:creationId xmlns:p14="http://schemas.microsoft.com/office/powerpoint/2010/main" val="2251466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after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ja-JP" sz="3600" b="1" dirty="0" smtClean="0"/>
              <a:t>1</a:t>
            </a:r>
            <a:r>
              <a:rPr lang="en-US" altLang="ja-JP" sz="3600" b="1" dirty="0"/>
              <a:t>0</a:t>
            </a:r>
            <a:endParaRPr lang="en-US" altLang="zh-CN" sz="3600" b="1" dirty="0" smtClean="0"/>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a:t>
            </a:r>
            <a:r>
              <a:rPr lang="en-US" altLang="ja-JP" sz="2400" b="1" dirty="0" smtClean="0"/>
              <a:t>2</a:t>
            </a:r>
            <a:endParaRPr lang="zh-CN" altLang="en-US" sz="2400" b="1" dirty="0"/>
          </a:p>
        </p:txBody>
      </p:sp>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sp>
        <p:nvSpPr>
          <p:cNvPr id="19" name="テキスト ボックス 18"/>
          <p:cNvSpPr txBox="1"/>
          <p:nvPr/>
        </p:nvSpPr>
        <p:spPr>
          <a:xfrm>
            <a:off x="122830" y="6088559"/>
            <a:ext cx="3335400" cy="769441"/>
          </a:xfrm>
          <a:prstGeom prst="rect">
            <a:avLst/>
          </a:prstGeom>
          <a:noFill/>
        </p:spPr>
        <p:txBody>
          <a:bodyPr wrap="none" rtlCol="0">
            <a:spAutoFit/>
          </a:bodyPr>
          <a:lstStyle/>
          <a:p>
            <a:r>
              <a:rPr lang="en-US" altLang="zh-CN" sz="4400" dirty="0" err="1">
                <a:ln w="28575">
                  <a:solidFill>
                    <a:schemeClr val="tx1"/>
                  </a:solidFill>
                </a:ln>
                <a:solidFill>
                  <a:schemeClr val="bg1"/>
                </a:solidFill>
                <a:latin typeface="BankGothic Lt BT" panose="020B0607020203060204" pitchFamily="34" charset="0"/>
              </a:rPr>
              <a:t>Geararium</a:t>
            </a:r>
            <a:endParaRPr lang="zh-CN" altLang="en-US" sz="4400" i="1" dirty="0">
              <a:ln w="28575">
                <a:solidFill>
                  <a:schemeClr val="tx1"/>
                </a:solidFill>
              </a:ln>
              <a:solidFill>
                <a:schemeClr val="bg1"/>
              </a:solidFill>
            </a:endParaRPr>
          </a:p>
        </p:txBody>
      </p:sp>
      <p:sp>
        <p:nvSpPr>
          <p:cNvPr id="16" name="1 つの角を切り取った四角形 15"/>
          <p:cNvSpPr/>
          <p:nvPr/>
        </p:nvSpPr>
        <p:spPr>
          <a:xfrm flipV="1">
            <a:off x="806795" y="127332"/>
            <a:ext cx="4572000" cy="1310186"/>
          </a:xfrm>
          <a:prstGeom prst="snip1Rect">
            <a:avLst>
              <a:gd name="adj" fmla="val 50000"/>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1 つの角を切り取った四角形 5"/>
          <p:cNvSpPr/>
          <p:nvPr/>
        </p:nvSpPr>
        <p:spPr>
          <a:xfrm flipV="1">
            <a:off x="122830" y="127332"/>
            <a:ext cx="4572000" cy="1310186"/>
          </a:xfrm>
          <a:prstGeom prst="snip1Rect">
            <a:avLst>
              <a:gd name="adj"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1 つの角を切り取った四角形 11"/>
          <p:cNvSpPr/>
          <p:nvPr/>
        </p:nvSpPr>
        <p:spPr>
          <a:xfrm flipV="1">
            <a:off x="259623" y="127332"/>
            <a:ext cx="4572000" cy="1310186"/>
          </a:xfrm>
          <a:prstGeom prst="snip1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1 つの角を切り取った四角形 12"/>
          <p:cNvSpPr/>
          <p:nvPr/>
        </p:nvSpPr>
        <p:spPr>
          <a:xfrm flipV="1">
            <a:off x="396416" y="129129"/>
            <a:ext cx="4572000" cy="1310186"/>
          </a:xfrm>
          <a:prstGeom prst="snip1Rect">
            <a:avLst>
              <a:gd name="adj" fmla="val 50000"/>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1 つの角を切り取った四角形 14"/>
          <p:cNvSpPr/>
          <p:nvPr/>
        </p:nvSpPr>
        <p:spPr>
          <a:xfrm flipV="1">
            <a:off x="670002" y="129129"/>
            <a:ext cx="4572000" cy="1310186"/>
          </a:xfrm>
          <a:prstGeom prst="snip1Rect">
            <a:avLst>
              <a:gd name="adj" fmla="val 50000"/>
            </a:avLst>
          </a:prstGeom>
          <a:solidFill>
            <a:srgbClr val="FCBCB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つの角を切り取った四角形 13"/>
          <p:cNvSpPr/>
          <p:nvPr/>
        </p:nvSpPr>
        <p:spPr>
          <a:xfrm flipV="1">
            <a:off x="533209" y="129129"/>
            <a:ext cx="4572000" cy="1310186"/>
          </a:xfrm>
          <a:prstGeom prst="snip1Rect">
            <a:avLst>
              <a:gd name="adj" fmla="val 50000"/>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線吹き出し 2 (枠付き) 32"/>
          <p:cNvSpPr/>
          <p:nvPr/>
        </p:nvSpPr>
        <p:spPr>
          <a:xfrm>
            <a:off x="2030309" y="1993205"/>
            <a:ext cx="5174159" cy="3810093"/>
          </a:xfrm>
          <a:prstGeom prst="borderCallout2">
            <a:avLst>
              <a:gd name="adj1" fmla="val 12550"/>
              <a:gd name="adj2" fmla="val -49910"/>
              <a:gd name="adj3" fmla="val 87669"/>
              <a:gd name="adj4" fmla="val -52401"/>
              <a:gd name="adj5" fmla="val 111871"/>
              <a:gd name="adj6" fmla="val -53878"/>
            </a:avLst>
          </a:prstGeom>
          <a:solidFill>
            <a:schemeClr val="bg2"/>
          </a:solidFill>
          <a:ln w="28575">
            <a:solidFill>
              <a:schemeClr val="tx1"/>
            </a:solidFill>
          </a:ln>
        </p:spPr>
        <p:style>
          <a:lnRef idx="2">
            <a:schemeClr val="dk1"/>
          </a:lnRef>
          <a:fillRef idx="1">
            <a:schemeClr val="lt1"/>
          </a:fillRef>
          <a:effectRef idx="0">
            <a:schemeClr val="dk1"/>
          </a:effectRef>
          <a:fontRef idx="minor">
            <a:schemeClr val="dk1"/>
          </a:fontRef>
        </p:style>
        <p:txBody>
          <a:bodyPr numCol="3" rtlCol="0" anchor="ctr"/>
          <a:lstStyle/>
          <a:p>
            <a:endParaRPr lang="zh-CN" altLang="en-US" dirty="0"/>
          </a:p>
        </p:txBody>
      </p:sp>
      <p:sp>
        <p:nvSpPr>
          <p:cNvPr id="34" name="正方形/長方形 33"/>
          <p:cNvSpPr/>
          <p:nvPr/>
        </p:nvSpPr>
        <p:spPr>
          <a:xfrm>
            <a:off x="2469253" y="3062544"/>
            <a:ext cx="4308941" cy="2325955"/>
          </a:xfrm>
          <a:prstGeom prst="rect">
            <a:avLst/>
          </a:prstGeom>
          <a:solidFill>
            <a:schemeClr val="bg2"/>
          </a:solidFill>
          <a:ln>
            <a:noFill/>
          </a:ln>
          <a:scene3d>
            <a:camera prst="orthographicFront"/>
            <a:lightRig rig="threePt" dir="t"/>
          </a:scene3d>
          <a:sp3d>
            <a:bevelT w="139700" h="139700" prst="divot"/>
          </a:sp3d>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35" name="正方形/長方形 34"/>
          <p:cNvSpPr/>
          <p:nvPr/>
        </p:nvSpPr>
        <p:spPr>
          <a:xfrm>
            <a:off x="2069401" y="2050821"/>
            <a:ext cx="3296095" cy="954107"/>
          </a:xfrm>
          <a:prstGeom prst="rect">
            <a:avLst/>
          </a:prstGeom>
        </p:spPr>
        <p:txBody>
          <a:bodyPr wrap="none">
            <a:spAutoFit/>
          </a:bodyPr>
          <a:lstStyle/>
          <a:p>
            <a:r>
              <a:rPr lang="ja-JP" altLang="en-US" sz="2800" b="1" dirty="0" smtClean="0">
                <a:ln w="0">
                  <a:solidFill>
                    <a:schemeClr val="accent6">
                      <a:lumMod val="50000"/>
                    </a:schemeClr>
                  </a:solidFill>
                </a:ln>
                <a:solidFill>
                  <a:schemeClr val="bg1"/>
                </a:solidFill>
                <a:effectLst>
                  <a:outerShdw blurRad="38100" dist="19050" dir="2700000" algn="tl" rotWithShape="0">
                    <a:schemeClr val="dk1">
                      <a:alpha val="40000"/>
                    </a:schemeClr>
                  </a:outerShdw>
                </a:effectLst>
              </a:rPr>
              <a:t>・ひび割れたブロック</a:t>
            </a:r>
            <a:endParaRPr lang="en-US" altLang="ja-JP" sz="2800" b="1" dirty="0" smtClean="0">
              <a:ln w="0">
                <a:solidFill>
                  <a:schemeClr val="accent6">
                    <a:lumMod val="50000"/>
                  </a:schemeClr>
                </a:solidFill>
              </a:ln>
              <a:solidFill>
                <a:schemeClr val="bg1"/>
              </a:solidFill>
              <a:effectLst>
                <a:outerShdw blurRad="38100" dist="19050" dir="2700000" algn="tl" rotWithShape="0">
                  <a:schemeClr val="dk1">
                    <a:alpha val="40000"/>
                  </a:schemeClr>
                </a:outerShdw>
              </a:effectLst>
            </a:endParaRPr>
          </a:p>
          <a:p>
            <a:r>
              <a:rPr lang="ja-JP" altLang="en-US" sz="2800" b="1" dirty="0" smtClean="0">
                <a:ln w="0">
                  <a:solidFill>
                    <a:schemeClr val="accent6">
                      <a:lumMod val="50000"/>
                    </a:schemeClr>
                  </a:solidFill>
                </a:ln>
                <a:solidFill>
                  <a:schemeClr val="bg1"/>
                </a:solidFill>
                <a:effectLst>
                  <a:outerShdw blurRad="38100" dist="19050" dir="2700000" algn="tl" rotWithShape="0">
                    <a:schemeClr val="dk1">
                      <a:alpha val="40000"/>
                    </a:schemeClr>
                  </a:outerShdw>
                </a:effectLst>
              </a:rPr>
              <a:t>・ストライクジャンプ</a:t>
            </a:r>
            <a:endParaRPr lang="zh-CN" altLang="en-US" sz="2800" dirty="0">
              <a:ln w="0">
                <a:solidFill>
                  <a:schemeClr val="accent6">
                    <a:lumMod val="50000"/>
                  </a:schemeClr>
                </a:solidFill>
              </a:ln>
            </a:endParaRPr>
          </a:p>
        </p:txBody>
      </p:sp>
      <p:sp>
        <p:nvSpPr>
          <p:cNvPr id="27" name="テキスト ボックス 26"/>
          <p:cNvSpPr txBox="1"/>
          <p:nvPr/>
        </p:nvSpPr>
        <p:spPr>
          <a:xfrm>
            <a:off x="613770" y="322442"/>
            <a:ext cx="4115229" cy="923330"/>
          </a:xfrm>
          <a:prstGeom prst="rect">
            <a:avLst/>
          </a:prstGeom>
          <a:noFill/>
        </p:spPr>
        <p:txBody>
          <a:bodyPr wrap="none" rtlCol="0">
            <a:spAutoFit/>
          </a:bodyPr>
          <a:lstStyle/>
          <a:p>
            <a:r>
              <a:rPr lang="ja-JP" altLang="en-US" sz="5400" b="1" dirty="0" smtClean="0">
                <a:ln w="28575">
                  <a:solidFill>
                    <a:schemeClr val="tx1"/>
                  </a:solidFill>
                </a:ln>
                <a:solidFill>
                  <a:schemeClr val="bg1"/>
                </a:solidFill>
                <a:latin typeface="BankGothic Lt BT" panose="020B0607020203060204" pitchFamily="34" charset="0"/>
              </a:rPr>
              <a:t>応用ステージ</a:t>
            </a:r>
            <a:endParaRPr lang="zh-CN" altLang="en-US" sz="5400" b="1" i="1" dirty="0">
              <a:ln w="28575">
                <a:solidFill>
                  <a:schemeClr val="tx1"/>
                </a:solidFill>
              </a:ln>
              <a:solidFill>
                <a:schemeClr val="bg1"/>
              </a:solidFill>
            </a:endParaRPr>
          </a:p>
        </p:txBody>
      </p:sp>
      <p:pic>
        <p:nvPicPr>
          <p:cNvPr id="2" name="図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81733" y="3208831"/>
            <a:ext cx="4061113" cy="2030557"/>
          </a:xfrm>
          <a:prstGeom prst="rect">
            <a:avLst/>
          </a:prstGeom>
        </p:spPr>
      </p:pic>
      <p:sp>
        <p:nvSpPr>
          <p:cNvPr id="38" name="テキスト ボックス 37"/>
          <p:cNvSpPr txBox="1"/>
          <p:nvPr/>
        </p:nvSpPr>
        <p:spPr>
          <a:xfrm>
            <a:off x="2748004" y="3094906"/>
            <a:ext cx="1136850" cy="369332"/>
          </a:xfrm>
          <a:prstGeom prst="rect">
            <a:avLst/>
          </a:prstGeom>
          <a:noFill/>
        </p:spPr>
        <p:txBody>
          <a:bodyPr wrap="none" rtlCol="0">
            <a:spAutoFit/>
          </a:bodyPr>
          <a:lstStyle/>
          <a:p>
            <a:r>
              <a:rPr lang="ja-JP" altLang="en-US" dirty="0" smtClean="0">
                <a:latin typeface="Lucida Console" panose="020B0609040504020204" pitchFamily="49" charset="0"/>
              </a:rPr>
              <a:t>・</a:t>
            </a:r>
            <a:r>
              <a:rPr lang="en-US" altLang="zh-CN" dirty="0" smtClean="0">
                <a:latin typeface="Lucida Console" panose="020B0609040504020204" pitchFamily="49" charset="0"/>
              </a:rPr>
              <a:t>SAMPLE</a:t>
            </a:r>
            <a:endParaRPr lang="zh-CN" altLang="en-US" dirty="0">
              <a:latin typeface="Lucida Console" panose="020B0609040504020204" pitchFamily="49" charset="0"/>
            </a:endParaRPr>
          </a:p>
        </p:txBody>
      </p:sp>
    </p:spTree>
    <p:extLst>
      <p:ext uri="{BB962C8B-B14F-4D97-AF65-F5344CB8AC3E}">
        <p14:creationId xmlns:p14="http://schemas.microsoft.com/office/powerpoint/2010/main" val="1654282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1 つの角を切り取った四角形 15"/>
          <p:cNvSpPr/>
          <p:nvPr/>
        </p:nvSpPr>
        <p:spPr>
          <a:xfrm flipV="1">
            <a:off x="806795" y="127332"/>
            <a:ext cx="4572000" cy="1310186"/>
          </a:xfrm>
          <a:prstGeom prst="snip1Rect">
            <a:avLst>
              <a:gd name="adj" fmla="val 50000"/>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sp>
        <p:nvSpPr>
          <p:cNvPr id="6" name="1 つの角を切り取った四角形 5"/>
          <p:cNvSpPr/>
          <p:nvPr/>
        </p:nvSpPr>
        <p:spPr>
          <a:xfrm flipV="1">
            <a:off x="122830" y="127332"/>
            <a:ext cx="4572000" cy="1310186"/>
          </a:xfrm>
          <a:prstGeom prst="snip1Rect">
            <a:avLst>
              <a:gd name="adj"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zh-CN" sz="3600" b="1" dirty="0" smtClean="0"/>
              <a:t>11</a:t>
            </a:r>
            <a:endParaRPr lang="zh-CN" altLang="en-US" sz="3600" b="1" dirty="0"/>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12</a:t>
            </a:r>
            <a:endParaRPr lang="zh-CN" altLang="en-US" sz="2400" b="1" dirty="0"/>
          </a:p>
        </p:txBody>
      </p:sp>
      <p:sp>
        <p:nvSpPr>
          <p:cNvPr id="12" name="1 つの角を切り取った四角形 11"/>
          <p:cNvSpPr/>
          <p:nvPr/>
        </p:nvSpPr>
        <p:spPr>
          <a:xfrm flipV="1">
            <a:off x="259623" y="127332"/>
            <a:ext cx="4572000" cy="1310186"/>
          </a:xfrm>
          <a:prstGeom prst="snip1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1 つの角を切り取った四角形 12"/>
          <p:cNvSpPr/>
          <p:nvPr/>
        </p:nvSpPr>
        <p:spPr>
          <a:xfrm flipV="1">
            <a:off x="396416" y="129129"/>
            <a:ext cx="4572000" cy="1310186"/>
          </a:xfrm>
          <a:prstGeom prst="snip1Rect">
            <a:avLst>
              <a:gd name="adj" fmla="val 50000"/>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つの角を切り取った四角形 13"/>
          <p:cNvSpPr/>
          <p:nvPr/>
        </p:nvSpPr>
        <p:spPr>
          <a:xfrm flipV="1">
            <a:off x="533209" y="129129"/>
            <a:ext cx="4572000" cy="1310186"/>
          </a:xfrm>
          <a:prstGeom prst="snip1Rect">
            <a:avLst>
              <a:gd name="adj" fmla="val 50000"/>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1 つの角を切り取った四角形 14"/>
          <p:cNvSpPr/>
          <p:nvPr/>
        </p:nvSpPr>
        <p:spPr>
          <a:xfrm flipV="1">
            <a:off x="670002" y="129129"/>
            <a:ext cx="4572000" cy="1310186"/>
          </a:xfrm>
          <a:prstGeom prst="snip1Rect">
            <a:avLst>
              <a:gd name="adj" fmla="val 50000"/>
            </a:avLst>
          </a:prstGeom>
          <a:solidFill>
            <a:srgbClr val="FCBCB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テキスト ボックス 16"/>
          <p:cNvSpPr txBox="1"/>
          <p:nvPr/>
        </p:nvSpPr>
        <p:spPr>
          <a:xfrm>
            <a:off x="765297" y="290714"/>
            <a:ext cx="3078087" cy="992579"/>
          </a:xfrm>
          <a:prstGeom prst="rect">
            <a:avLst/>
          </a:prstGeom>
          <a:noFill/>
        </p:spPr>
        <p:txBody>
          <a:bodyPr wrap="none" rtlCol="0">
            <a:spAutoFit/>
          </a:bodyPr>
          <a:lstStyle/>
          <a:p>
            <a:r>
              <a:rPr lang="ja-JP" altLang="en-US" sz="5850" b="1" dirty="0" smtClean="0">
                <a:ln w="28575">
                  <a:solidFill>
                    <a:schemeClr val="tx1"/>
                  </a:solidFill>
                </a:ln>
                <a:solidFill>
                  <a:schemeClr val="bg1"/>
                </a:solidFill>
                <a:latin typeface="BankGothic Lt BT" panose="020B0607020203060204" pitchFamily="34" charset="0"/>
              </a:rPr>
              <a:t>実機デモ</a:t>
            </a:r>
            <a:endParaRPr lang="zh-CN" altLang="en-US" sz="5850" b="1" i="1" dirty="0">
              <a:ln w="28575">
                <a:solidFill>
                  <a:schemeClr val="tx1"/>
                </a:solidFill>
              </a:ln>
              <a:solidFill>
                <a:schemeClr val="bg1"/>
              </a:solidFill>
            </a:endParaRPr>
          </a:p>
        </p:txBody>
      </p:sp>
      <p:pic>
        <p:nvPicPr>
          <p:cNvPr id="18" name="図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sp>
        <p:nvSpPr>
          <p:cNvPr id="19" name="テキスト ボックス 18"/>
          <p:cNvSpPr txBox="1"/>
          <p:nvPr/>
        </p:nvSpPr>
        <p:spPr>
          <a:xfrm>
            <a:off x="122830" y="6088559"/>
            <a:ext cx="3335400" cy="769441"/>
          </a:xfrm>
          <a:prstGeom prst="rect">
            <a:avLst/>
          </a:prstGeom>
          <a:noFill/>
        </p:spPr>
        <p:txBody>
          <a:bodyPr wrap="none" rtlCol="0">
            <a:spAutoFit/>
          </a:bodyPr>
          <a:lstStyle/>
          <a:p>
            <a:r>
              <a:rPr lang="en-US" altLang="zh-CN" sz="4400" dirty="0" err="1">
                <a:ln w="28575">
                  <a:solidFill>
                    <a:schemeClr val="tx1"/>
                  </a:solidFill>
                </a:ln>
                <a:solidFill>
                  <a:schemeClr val="bg1"/>
                </a:solidFill>
                <a:latin typeface="BankGothic Lt BT" panose="020B0607020203060204" pitchFamily="34" charset="0"/>
              </a:rPr>
              <a:t>Geararium</a:t>
            </a:r>
            <a:endParaRPr lang="zh-CN" altLang="en-US" sz="4400" i="1" dirty="0">
              <a:ln w="28575">
                <a:solidFill>
                  <a:schemeClr val="tx1"/>
                </a:solidFill>
              </a:ln>
              <a:solidFill>
                <a:schemeClr val="bg1"/>
              </a:solidFill>
            </a:endParaRPr>
          </a:p>
        </p:txBody>
      </p:sp>
      <p:pic>
        <p:nvPicPr>
          <p:cNvPr id="3" name="newp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33209" y="1714500"/>
            <a:ext cx="7769874" cy="4372262"/>
          </a:xfrm>
          <a:prstGeom prst="rect">
            <a:avLst/>
          </a:prstGeom>
        </p:spPr>
      </p:pic>
    </p:spTree>
    <p:extLst>
      <p:ext uri="{BB962C8B-B14F-4D97-AF65-F5344CB8AC3E}">
        <p14:creationId xmlns:p14="http://schemas.microsoft.com/office/powerpoint/2010/main" val="1192974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3"/>
                  </p:tgtEl>
                </p:cond>
              </p:nextCondLst>
            </p:seq>
            <p:video>
              <p:cMediaNode vol="80000">
                <p:cTn id="14" fill="hold" display="0">
                  <p:stCondLst>
                    <p:cond delay="indefinite"/>
                  </p:stCondLst>
                </p:cTn>
                <p:tgtEl>
                  <p:spTgt spid="3"/>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sp>
        <p:nvSpPr>
          <p:cNvPr id="6" name="1 つの角を切り取った四角形 5"/>
          <p:cNvSpPr/>
          <p:nvPr/>
        </p:nvSpPr>
        <p:spPr>
          <a:xfrm flipV="1">
            <a:off x="122830" y="127332"/>
            <a:ext cx="4572000" cy="1310186"/>
          </a:xfrm>
          <a:prstGeom prst="snip1Rect">
            <a:avLst>
              <a:gd name="adj"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zh-CN" sz="3600" b="1" dirty="0" smtClean="0"/>
              <a:t>12</a:t>
            </a:r>
            <a:endParaRPr lang="zh-CN" altLang="en-US" sz="3600" b="1" dirty="0"/>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12</a:t>
            </a:r>
            <a:endParaRPr lang="zh-CN" altLang="en-US" sz="2400" b="1" dirty="0"/>
          </a:p>
        </p:txBody>
      </p:sp>
      <p:sp>
        <p:nvSpPr>
          <p:cNvPr id="12" name="1 つの角を切り取った四角形 11"/>
          <p:cNvSpPr/>
          <p:nvPr/>
        </p:nvSpPr>
        <p:spPr>
          <a:xfrm flipV="1">
            <a:off x="259623" y="127332"/>
            <a:ext cx="4572000" cy="1310186"/>
          </a:xfrm>
          <a:prstGeom prst="snip1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1 つの角を切り取った四角形 12"/>
          <p:cNvSpPr/>
          <p:nvPr/>
        </p:nvSpPr>
        <p:spPr>
          <a:xfrm flipV="1">
            <a:off x="396416" y="129129"/>
            <a:ext cx="4572000" cy="1310186"/>
          </a:xfrm>
          <a:prstGeom prst="snip1Rect">
            <a:avLst>
              <a:gd name="adj" fmla="val 50000"/>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つの角を切り取った四角形 13"/>
          <p:cNvSpPr/>
          <p:nvPr/>
        </p:nvSpPr>
        <p:spPr>
          <a:xfrm flipV="1">
            <a:off x="533209" y="129129"/>
            <a:ext cx="4572000" cy="1310186"/>
          </a:xfrm>
          <a:prstGeom prst="snip1Rect">
            <a:avLst>
              <a:gd name="adj" fmla="val 50000"/>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1 つの角を切り取った四角形 14"/>
          <p:cNvSpPr/>
          <p:nvPr/>
        </p:nvSpPr>
        <p:spPr>
          <a:xfrm flipV="1">
            <a:off x="670002" y="129129"/>
            <a:ext cx="4572000" cy="1310186"/>
          </a:xfrm>
          <a:prstGeom prst="snip1Rect">
            <a:avLst>
              <a:gd name="adj" fmla="val 50000"/>
            </a:avLst>
          </a:prstGeom>
          <a:solidFill>
            <a:srgbClr val="FCBCB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1 つの角を切り取った四角形 15"/>
          <p:cNvSpPr/>
          <p:nvPr/>
        </p:nvSpPr>
        <p:spPr>
          <a:xfrm flipV="1">
            <a:off x="806795" y="127332"/>
            <a:ext cx="4572000" cy="1310186"/>
          </a:xfrm>
          <a:prstGeom prst="snip1Rect">
            <a:avLst>
              <a:gd name="adj" fmla="val 50000"/>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テキスト ボックス 16"/>
          <p:cNvSpPr txBox="1"/>
          <p:nvPr/>
        </p:nvSpPr>
        <p:spPr>
          <a:xfrm>
            <a:off x="897502" y="290714"/>
            <a:ext cx="2172390" cy="992579"/>
          </a:xfrm>
          <a:prstGeom prst="rect">
            <a:avLst/>
          </a:prstGeom>
          <a:noFill/>
        </p:spPr>
        <p:txBody>
          <a:bodyPr wrap="none" rtlCol="0">
            <a:spAutoFit/>
          </a:bodyPr>
          <a:lstStyle/>
          <a:p>
            <a:r>
              <a:rPr lang="ja-JP" altLang="en-US" sz="5850" b="1" dirty="0" smtClean="0">
                <a:ln w="28575">
                  <a:solidFill>
                    <a:schemeClr val="tx1"/>
                  </a:solidFill>
                </a:ln>
                <a:solidFill>
                  <a:schemeClr val="bg1"/>
                </a:solidFill>
                <a:latin typeface="BankGothic Lt BT" panose="020B0607020203060204" pitchFamily="34" charset="0"/>
              </a:rPr>
              <a:t>まとめ</a:t>
            </a:r>
            <a:endParaRPr lang="zh-CN" altLang="en-US" sz="5850" b="1" i="1" dirty="0">
              <a:ln w="28575">
                <a:solidFill>
                  <a:schemeClr val="tx1"/>
                </a:solidFill>
              </a:ln>
              <a:solidFill>
                <a:schemeClr val="bg1"/>
              </a:solidFill>
            </a:endParaRPr>
          </a:p>
        </p:txBody>
      </p:sp>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sp>
        <p:nvSpPr>
          <p:cNvPr id="19" name="テキスト ボックス 18"/>
          <p:cNvSpPr txBox="1"/>
          <p:nvPr/>
        </p:nvSpPr>
        <p:spPr>
          <a:xfrm>
            <a:off x="806795" y="2041072"/>
            <a:ext cx="1858201" cy="769441"/>
          </a:xfrm>
          <a:prstGeom prst="rect">
            <a:avLst/>
          </a:prstGeom>
          <a:noFill/>
        </p:spPr>
        <p:txBody>
          <a:bodyPr wrap="none" rtlCol="0">
            <a:spAutoFit/>
          </a:bodyPr>
          <a:lstStyle/>
          <a:p>
            <a:r>
              <a:rPr lang="ja-JP" altLang="en-US" sz="4400" dirty="0"/>
              <a:t>パズル</a:t>
            </a:r>
            <a:endParaRPr lang="zh-CN" altLang="en-US" sz="4400" dirty="0"/>
          </a:p>
        </p:txBody>
      </p:sp>
      <p:sp>
        <p:nvSpPr>
          <p:cNvPr id="20" name="テキスト ボックス 19"/>
          <p:cNvSpPr txBox="1"/>
          <p:nvPr/>
        </p:nvSpPr>
        <p:spPr>
          <a:xfrm>
            <a:off x="2956002" y="2041071"/>
            <a:ext cx="748923" cy="769441"/>
          </a:xfrm>
          <a:prstGeom prst="rect">
            <a:avLst/>
          </a:prstGeom>
          <a:noFill/>
        </p:spPr>
        <p:txBody>
          <a:bodyPr wrap="none" rtlCol="0">
            <a:spAutoFit/>
          </a:bodyPr>
          <a:lstStyle/>
          <a:p>
            <a:r>
              <a:rPr lang="en-US" altLang="ja-JP" sz="4400" dirty="0" smtClean="0"/>
              <a:t>×</a:t>
            </a:r>
            <a:endParaRPr lang="zh-CN" altLang="en-US" sz="4400" dirty="0"/>
          </a:p>
        </p:txBody>
      </p:sp>
      <p:sp>
        <p:nvSpPr>
          <p:cNvPr id="21" name="テキスト ボックス 20"/>
          <p:cNvSpPr txBox="1"/>
          <p:nvPr/>
        </p:nvSpPr>
        <p:spPr>
          <a:xfrm>
            <a:off x="4038480" y="2041071"/>
            <a:ext cx="2441694" cy="769441"/>
          </a:xfrm>
          <a:prstGeom prst="rect">
            <a:avLst/>
          </a:prstGeom>
          <a:noFill/>
        </p:spPr>
        <p:txBody>
          <a:bodyPr wrap="none" rtlCol="0">
            <a:spAutoFit/>
          </a:bodyPr>
          <a:lstStyle/>
          <a:p>
            <a:r>
              <a:rPr lang="ja-JP" altLang="en-US" sz="4400" dirty="0"/>
              <a:t>簡単操作</a:t>
            </a:r>
            <a:endParaRPr lang="zh-CN" altLang="en-US" sz="4400" dirty="0"/>
          </a:p>
        </p:txBody>
      </p:sp>
      <p:sp>
        <p:nvSpPr>
          <p:cNvPr id="22" name="テキスト ボックス 21"/>
          <p:cNvSpPr txBox="1"/>
          <p:nvPr/>
        </p:nvSpPr>
        <p:spPr>
          <a:xfrm>
            <a:off x="122830" y="6088559"/>
            <a:ext cx="3335400" cy="769441"/>
          </a:xfrm>
          <a:prstGeom prst="rect">
            <a:avLst/>
          </a:prstGeom>
          <a:noFill/>
        </p:spPr>
        <p:txBody>
          <a:bodyPr wrap="none" rtlCol="0">
            <a:spAutoFit/>
          </a:bodyPr>
          <a:lstStyle/>
          <a:p>
            <a:r>
              <a:rPr lang="en-US" altLang="zh-CN" sz="4400" dirty="0" err="1">
                <a:ln w="28575">
                  <a:solidFill>
                    <a:schemeClr val="tx1"/>
                  </a:solidFill>
                </a:ln>
                <a:solidFill>
                  <a:schemeClr val="bg1"/>
                </a:solidFill>
                <a:latin typeface="BankGothic Lt BT" panose="020B0607020203060204" pitchFamily="34" charset="0"/>
              </a:rPr>
              <a:t>Geararium</a:t>
            </a:r>
            <a:endParaRPr lang="zh-CN" altLang="en-US" sz="4400" i="1" dirty="0">
              <a:ln w="28575">
                <a:solidFill>
                  <a:schemeClr val="tx1"/>
                </a:solidFill>
              </a:ln>
              <a:solidFill>
                <a:schemeClr val="bg1"/>
              </a:solidFill>
            </a:endParaRPr>
          </a:p>
        </p:txBody>
      </p:sp>
      <p:sp>
        <p:nvSpPr>
          <p:cNvPr id="23" name="テキスト ボックス 22"/>
          <p:cNvSpPr txBox="1"/>
          <p:nvPr/>
        </p:nvSpPr>
        <p:spPr>
          <a:xfrm>
            <a:off x="4167841" y="3276187"/>
            <a:ext cx="5145961" cy="769441"/>
          </a:xfrm>
          <a:prstGeom prst="rect">
            <a:avLst/>
          </a:prstGeom>
          <a:noFill/>
        </p:spPr>
        <p:txBody>
          <a:bodyPr wrap="none" rtlCol="0">
            <a:spAutoFit/>
          </a:bodyPr>
          <a:lstStyle/>
          <a:p>
            <a:r>
              <a:rPr lang="ja-JP" altLang="en-US" sz="4400" dirty="0" smtClean="0"/>
              <a:t>＝　おもしろさ倍増！</a:t>
            </a:r>
            <a:endParaRPr lang="zh-CN" altLang="en-US" sz="4400" dirty="0"/>
          </a:p>
        </p:txBody>
      </p:sp>
      <p:sp>
        <p:nvSpPr>
          <p:cNvPr id="24" name="テキスト ボックス 23"/>
          <p:cNvSpPr txBox="1"/>
          <p:nvPr/>
        </p:nvSpPr>
        <p:spPr>
          <a:xfrm>
            <a:off x="913253" y="3818806"/>
            <a:ext cx="3264740" cy="692497"/>
          </a:xfrm>
          <a:prstGeom prst="rect">
            <a:avLst/>
          </a:prstGeom>
          <a:noFill/>
        </p:spPr>
        <p:txBody>
          <a:bodyPr wrap="none" rtlCol="0">
            <a:spAutoFit/>
          </a:bodyPr>
          <a:lstStyle/>
          <a:p>
            <a:r>
              <a:rPr lang="en-US" altLang="zh-CN" sz="3900" i="1" dirty="0" smtClean="0"/>
              <a:t>One </a:t>
            </a:r>
            <a:r>
              <a:rPr lang="en-US" altLang="zh-CN" sz="3900" i="1" dirty="0"/>
              <a:t>Key Game </a:t>
            </a:r>
            <a:endParaRPr lang="zh-CN" altLang="en-US" sz="3900" i="1" dirty="0"/>
          </a:p>
        </p:txBody>
      </p:sp>
    </p:spTree>
    <p:extLst>
      <p:ext uri="{BB962C8B-B14F-4D97-AF65-F5344CB8AC3E}">
        <p14:creationId xmlns:p14="http://schemas.microsoft.com/office/powerpoint/2010/main" val="17452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8"/>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500"/>
                            </p:stCondLst>
                            <p:childTnLst>
                              <p:par>
                                <p:cTn id="15" presetID="10" presetClass="entr" presetSubtype="0" fill="hold" grpId="0" nodeType="after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1500"/>
                            </p:stCondLst>
                            <p:childTnLst>
                              <p:par>
                                <p:cTn id="19" presetID="10" presetClass="entr" presetSubtype="0" fill="hold" grpId="0" nodeType="afterEffect">
                                  <p:stCondLst>
                                    <p:cond delay="5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par>
                          <p:cTn id="22" fill="hold">
                            <p:stCondLst>
                              <p:cond delay="2500"/>
                            </p:stCondLst>
                            <p:childTnLst>
                              <p:par>
                                <p:cTn id="23" presetID="10" presetClass="entr" presetSubtype="0" fill="hold" grpId="0" nodeType="afterEffect">
                                  <p:stCondLst>
                                    <p:cond delay="10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randombar(horizontal)">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path" presetSubtype="0" fill="hold" grpId="0" nodeType="clickEffect">
                                  <p:stCondLst>
                                    <p:cond delay="0"/>
                                  </p:stCondLst>
                                  <p:childTnLst>
                                    <p:animMotion origin="layout" path="M 1.02564E-6 0 L 0.26618 -0.16366 " pathEditMode="relative" rAng="0" ptsTypes="AA">
                                      <p:cBhvr>
                                        <p:cTn id="34" dur="2000" fill="hold"/>
                                        <p:tgtEl>
                                          <p:spTgt spid="22"/>
                                        </p:tgtEl>
                                        <p:attrNameLst>
                                          <p:attrName>ppt_x</p:attrName>
                                          <p:attrName>ppt_y</p:attrName>
                                        </p:attrNameLst>
                                      </p:cBhvr>
                                      <p:rCtr x="13301" y="-8194"/>
                                    </p:animMotion>
                                  </p:childTnLst>
                                </p:cTn>
                              </p:par>
                              <p:par>
                                <p:cTn id="35" presetID="6" presetClass="emph" presetSubtype="0" fill="hold" grpId="1" nodeType="withEffect">
                                  <p:stCondLst>
                                    <p:cond delay="0"/>
                                  </p:stCondLst>
                                  <p:childTnLst>
                                    <p:animScale>
                                      <p:cBhvr>
                                        <p:cTn id="36" dur="2000" fill="hold"/>
                                        <p:tgtEl>
                                          <p:spTgt spid="22"/>
                                        </p:tgtEl>
                                      </p:cBhvr>
                                      <p:by x="220000" y="2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2" grpId="1"/>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6002" y="2811204"/>
            <a:ext cx="3846319" cy="216355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6" name="1 つの角を切り取った四角形 15"/>
          <p:cNvSpPr/>
          <p:nvPr/>
        </p:nvSpPr>
        <p:spPr>
          <a:xfrm flipV="1">
            <a:off x="806795" y="127332"/>
            <a:ext cx="4572000" cy="1310186"/>
          </a:xfrm>
          <a:prstGeom prst="snip1Rect">
            <a:avLst>
              <a:gd name="adj" fmla="val 50000"/>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1 つの角を切り取った四角形 14"/>
          <p:cNvSpPr/>
          <p:nvPr/>
        </p:nvSpPr>
        <p:spPr>
          <a:xfrm flipV="1">
            <a:off x="670002" y="129129"/>
            <a:ext cx="4572000" cy="1310186"/>
          </a:xfrm>
          <a:prstGeom prst="snip1Rect">
            <a:avLst>
              <a:gd name="adj" fmla="val 50000"/>
            </a:avLst>
          </a:prstGeom>
          <a:solidFill>
            <a:srgbClr val="FCBCB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つの角を切り取った四角形 13"/>
          <p:cNvSpPr/>
          <p:nvPr/>
        </p:nvSpPr>
        <p:spPr>
          <a:xfrm flipV="1">
            <a:off x="533209" y="129129"/>
            <a:ext cx="4572000" cy="1310186"/>
          </a:xfrm>
          <a:prstGeom prst="snip1Rect">
            <a:avLst>
              <a:gd name="adj" fmla="val 50000"/>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1 つの角を切り取った四角形 12"/>
          <p:cNvSpPr/>
          <p:nvPr/>
        </p:nvSpPr>
        <p:spPr>
          <a:xfrm flipV="1">
            <a:off x="396416" y="129129"/>
            <a:ext cx="4572000" cy="1310186"/>
          </a:xfrm>
          <a:prstGeom prst="snip1Rect">
            <a:avLst>
              <a:gd name="adj" fmla="val 50000"/>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pic>
        <p:nvPicPr>
          <p:cNvPr id="5" name="図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zh-CN" sz="3600" b="1" dirty="0" smtClean="0"/>
              <a:t>02</a:t>
            </a:r>
            <a:endParaRPr lang="zh-CN" altLang="en-US" sz="3600" b="1" dirty="0"/>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12</a:t>
            </a:r>
            <a:endParaRPr lang="zh-CN" altLang="en-US" sz="2400" b="1" dirty="0"/>
          </a:p>
        </p:txBody>
      </p:sp>
      <p:sp>
        <p:nvSpPr>
          <p:cNvPr id="12" name="1 つの角を切り取った四角形 11"/>
          <p:cNvSpPr/>
          <p:nvPr/>
        </p:nvSpPr>
        <p:spPr>
          <a:xfrm flipV="1">
            <a:off x="259623" y="127332"/>
            <a:ext cx="4572000" cy="1310186"/>
          </a:xfrm>
          <a:prstGeom prst="snip1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1 つの角を切り取った四角形 5"/>
          <p:cNvSpPr/>
          <p:nvPr/>
        </p:nvSpPr>
        <p:spPr>
          <a:xfrm flipV="1">
            <a:off x="133847" y="127332"/>
            <a:ext cx="4572000" cy="1310186"/>
          </a:xfrm>
          <a:prstGeom prst="snip1Rect">
            <a:avLst>
              <a:gd name="adj"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テキスト ボックス 16"/>
          <p:cNvSpPr txBox="1"/>
          <p:nvPr/>
        </p:nvSpPr>
        <p:spPr>
          <a:xfrm>
            <a:off x="137329" y="213595"/>
            <a:ext cx="4374403" cy="992579"/>
          </a:xfrm>
          <a:prstGeom prst="rect">
            <a:avLst/>
          </a:prstGeom>
          <a:noFill/>
        </p:spPr>
        <p:txBody>
          <a:bodyPr wrap="none" rtlCol="0">
            <a:spAutoFit/>
          </a:bodyPr>
          <a:lstStyle/>
          <a:p>
            <a:r>
              <a:rPr lang="en-US" altLang="zh-CN" sz="5850" b="1" dirty="0" err="1" smtClean="0">
                <a:ln w="28575">
                  <a:solidFill>
                    <a:schemeClr val="tx1"/>
                  </a:solidFill>
                </a:ln>
                <a:solidFill>
                  <a:schemeClr val="bg1"/>
                </a:solidFill>
                <a:latin typeface="BankGothic Lt BT" panose="020B0607020203060204" pitchFamily="34" charset="0"/>
              </a:rPr>
              <a:t>Geararium</a:t>
            </a:r>
            <a:endParaRPr lang="zh-CN" altLang="en-US" sz="5850" b="1" i="1" dirty="0">
              <a:ln w="28575">
                <a:solidFill>
                  <a:schemeClr val="tx1"/>
                </a:solidFill>
              </a:ln>
              <a:solidFill>
                <a:schemeClr val="bg1"/>
              </a:solidFill>
            </a:endParaRPr>
          </a:p>
        </p:txBody>
      </p:sp>
      <p:sp>
        <p:nvSpPr>
          <p:cNvPr id="3" name="テキスト ボックス 2"/>
          <p:cNvSpPr txBox="1"/>
          <p:nvPr/>
        </p:nvSpPr>
        <p:spPr>
          <a:xfrm>
            <a:off x="3141345" y="3338983"/>
            <a:ext cx="3475631" cy="1107996"/>
          </a:xfrm>
          <a:prstGeom prst="rect">
            <a:avLst/>
          </a:prstGeom>
          <a:no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wrap="none" rtlCol="0">
            <a:spAutoFit/>
          </a:bodyPr>
          <a:lstStyle/>
          <a:p>
            <a:r>
              <a:rPr lang="ja-JP" altLang="en-US" sz="66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Yu Gothic UI Semibold" panose="020B0700000000000000" pitchFamily="34" charset="-128"/>
                <a:ea typeface="Yu Gothic UI Semibold" panose="020B0700000000000000" pitchFamily="34" charset="-128"/>
              </a:rPr>
              <a:t>ギアリウム</a:t>
            </a:r>
            <a:endParaRPr lang="zh-CN" altLang="en-US" sz="66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Yu Gothic UI Semibold" panose="020B0700000000000000" pitchFamily="34" charset="-128"/>
              <a:ea typeface="Yu Gothic UI Semibold" panose="020B0700000000000000" pitchFamily="34" charset="-128"/>
            </a:endParaRPr>
          </a:p>
        </p:txBody>
      </p:sp>
      <p:sp>
        <p:nvSpPr>
          <p:cNvPr id="8" name="テキスト ボックス 7"/>
          <p:cNvSpPr txBox="1"/>
          <p:nvPr/>
        </p:nvSpPr>
        <p:spPr>
          <a:xfrm>
            <a:off x="3940441" y="5117600"/>
            <a:ext cx="1877437" cy="769441"/>
          </a:xfrm>
          <a:prstGeom prst="rect">
            <a:avLst/>
          </a:prstGeom>
          <a:noFill/>
        </p:spPr>
        <p:txBody>
          <a:bodyPr wrap="none" rtlCol="0">
            <a:spAutoFit/>
          </a:bodyPr>
          <a:lstStyle/>
          <a:p>
            <a:r>
              <a:rPr lang="ja-JP" altLang="en-US" sz="4400" dirty="0" smtClean="0"/>
              <a:t>鋼の城</a:t>
            </a:r>
            <a:endParaRPr lang="zh-CN" altLang="en-US" sz="4400" dirty="0"/>
          </a:p>
        </p:txBody>
      </p:sp>
      <p:sp>
        <p:nvSpPr>
          <p:cNvPr id="19" name="テキスト ボックス 18"/>
          <p:cNvSpPr txBox="1"/>
          <p:nvPr/>
        </p:nvSpPr>
        <p:spPr>
          <a:xfrm>
            <a:off x="4222569" y="5911030"/>
            <a:ext cx="1313180" cy="769441"/>
          </a:xfrm>
          <a:prstGeom prst="rect">
            <a:avLst/>
          </a:prstGeom>
          <a:noFill/>
        </p:spPr>
        <p:txBody>
          <a:bodyPr wrap="none" rtlCol="0">
            <a:spAutoFit/>
          </a:bodyPr>
          <a:lstStyle/>
          <a:p>
            <a:r>
              <a:rPr lang="ja-JP" altLang="en-US" sz="4400" dirty="0" smtClean="0"/>
              <a:t>暴走</a:t>
            </a:r>
            <a:endParaRPr lang="zh-CN" altLang="en-US" sz="4400" dirty="0"/>
          </a:p>
        </p:txBody>
      </p:sp>
      <p:pic>
        <p:nvPicPr>
          <p:cNvPr id="21" name="図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42002" y="2333434"/>
            <a:ext cx="812698" cy="812698"/>
          </a:xfrm>
          <a:prstGeom prst="rect">
            <a:avLst/>
          </a:prstGeom>
        </p:spPr>
      </p:pic>
      <p:pic>
        <p:nvPicPr>
          <p:cNvPr id="25" name="図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9859013">
            <a:off x="3633763" y="3480471"/>
            <a:ext cx="812698" cy="812698"/>
          </a:xfrm>
          <a:prstGeom prst="rect">
            <a:avLst/>
          </a:prstGeom>
        </p:spPr>
      </p:pic>
      <p:pic>
        <p:nvPicPr>
          <p:cNvPr id="26" name="図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724484">
            <a:off x="5566226" y="4027955"/>
            <a:ext cx="812698" cy="812698"/>
          </a:xfrm>
          <a:prstGeom prst="rect">
            <a:avLst/>
          </a:prstGeom>
        </p:spPr>
      </p:pic>
      <p:pic>
        <p:nvPicPr>
          <p:cNvPr id="27" name="図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724484">
            <a:off x="4313760" y="3123077"/>
            <a:ext cx="812698" cy="812698"/>
          </a:xfrm>
          <a:prstGeom prst="rect">
            <a:avLst/>
          </a:prstGeom>
        </p:spPr>
      </p:pic>
      <p:sp>
        <p:nvSpPr>
          <p:cNvPr id="28" name="テキスト ボックス 27"/>
          <p:cNvSpPr txBox="1"/>
          <p:nvPr/>
        </p:nvSpPr>
        <p:spPr>
          <a:xfrm>
            <a:off x="458903" y="1610159"/>
            <a:ext cx="695784" cy="1446550"/>
          </a:xfrm>
          <a:prstGeom prst="rect">
            <a:avLst/>
          </a:prstGeom>
          <a:noFill/>
        </p:spPr>
        <p:txBody>
          <a:bodyPr wrap="square" rtlCol="0">
            <a:spAutoFit/>
          </a:bodyPr>
          <a:lstStyle/>
          <a:p>
            <a:r>
              <a:rPr lang="ja-JP" altLang="en-US" sz="4400" dirty="0"/>
              <a:t>ネジ</a:t>
            </a:r>
            <a:endParaRPr lang="zh-CN" altLang="en-US" sz="4400" dirty="0"/>
          </a:p>
        </p:txBody>
      </p:sp>
      <p:pic>
        <p:nvPicPr>
          <p:cNvPr id="29" name="図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61925" y="3529426"/>
            <a:ext cx="406349" cy="406349"/>
          </a:xfrm>
          <a:prstGeom prst="rect">
            <a:avLst/>
          </a:prstGeom>
        </p:spPr>
      </p:pic>
    </p:spTree>
    <p:extLst>
      <p:ext uri="{BB962C8B-B14F-4D97-AF65-F5344CB8AC3E}">
        <p14:creationId xmlns:p14="http://schemas.microsoft.com/office/powerpoint/2010/main" val="351623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5"/>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nodeType="clickEffect">
                                  <p:stCondLst>
                                    <p:cond delay="0"/>
                                  </p:stCondLst>
                                  <p:childTnLst>
                                    <p:animScale>
                                      <p:cBhvr>
                                        <p:cTn id="20" dur="2000" fill="hold"/>
                                        <p:tgtEl>
                                          <p:spTgt spid="18"/>
                                        </p:tgtEl>
                                      </p:cBhvr>
                                      <p:by x="150000" y="150000"/>
                                    </p:animScale>
                                  </p:childTnLst>
                                </p:cTn>
                              </p:par>
                              <p:par>
                                <p:cTn id="21" presetID="26" presetClass="emph" presetSubtype="0" repeatCount="4000" fill="hold" nodeType="withEffect">
                                  <p:stCondLst>
                                    <p:cond delay="0"/>
                                  </p:stCondLst>
                                  <p:childTnLst>
                                    <p:animEffect transition="out" filter="fade">
                                      <p:cBhvr>
                                        <p:cTn id="22" dur="500" tmFilter="0, 0; .2, .5; .8, .5; 1, 0"/>
                                        <p:tgtEl>
                                          <p:spTgt spid="18"/>
                                        </p:tgtEl>
                                      </p:cBhvr>
                                    </p:animEffect>
                                    <p:animScale>
                                      <p:cBhvr>
                                        <p:cTn id="23" dur="250" autoRev="1" fill="hold"/>
                                        <p:tgtEl>
                                          <p:spTgt spid="18"/>
                                        </p:tgtEl>
                                      </p:cBhvr>
                                      <p:by x="105000" y="105000"/>
                                    </p:animScale>
                                  </p:childTnLst>
                                </p:cTn>
                              </p:par>
                              <p:par>
                                <p:cTn id="24" presetID="1" presetClass="exit" presetSubtype="0" fill="hold" grpId="1" nodeType="withEffect">
                                  <p:stCondLst>
                                    <p:cond delay="0"/>
                                  </p:stCondLst>
                                  <p:childTnLst>
                                    <p:set>
                                      <p:cBhvr>
                                        <p:cTn id="25" dur="1" fill="hold">
                                          <p:stCondLst>
                                            <p:cond delay="0"/>
                                          </p:stCondLst>
                                        </p:cTn>
                                        <p:tgtEl>
                                          <p:spTgt spid="8"/>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par>
                          <p:cTn id="29" fill="hold">
                            <p:stCondLst>
                              <p:cond delay="2000"/>
                            </p:stCondLst>
                            <p:childTnLst>
                              <p:par>
                                <p:cTn id="30" presetID="1" presetClass="exit" presetSubtype="0" fill="hold" grpId="1" nodeType="afterEffect">
                                  <p:stCondLst>
                                    <p:cond delay="0"/>
                                  </p:stCondLst>
                                  <p:childTnLst>
                                    <p:set>
                                      <p:cBhvr>
                                        <p:cTn id="31" dur="1" fill="hold">
                                          <p:stCondLst>
                                            <p:cond delay="0"/>
                                          </p:stCondLst>
                                        </p:cTn>
                                        <p:tgtEl>
                                          <p:spTgt spid="19"/>
                                        </p:tgtEl>
                                        <p:attrNameLst>
                                          <p:attrName>style.visibility</p:attrName>
                                        </p:attrNameLst>
                                      </p:cBhvr>
                                      <p:to>
                                        <p:strVal val="hidden"/>
                                      </p:to>
                                    </p:set>
                                  </p:childTnLst>
                                </p:cTn>
                              </p:par>
                              <p:par>
                                <p:cTn id="32" presetID="8" presetClass="emph" presetSubtype="0" repeatCount="3000" fill="hold" nodeType="withEffect">
                                  <p:stCondLst>
                                    <p:cond delay="0"/>
                                  </p:stCondLst>
                                  <p:childTnLst>
                                    <p:animRot by="21600000">
                                      <p:cBhvr>
                                        <p:cTn id="33" dur="1000" fill="hold"/>
                                        <p:tgtEl>
                                          <p:spTgt spid="18"/>
                                        </p:tgtEl>
                                        <p:attrNameLst>
                                          <p:attrName>r</p:attrName>
                                        </p:attrNameLst>
                                      </p:cBhvr>
                                    </p:animRot>
                                  </p:childTnLst>
                                </p:cTn>
                              </p:par>
                              <p:par>
                                <p:cTn id="34" presetID="10" presetClass="exit" presetSubtype="0" fill="hold" grpId="0"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42" presetClass="path" presetSubtype="0" repeatCount="3000" fill="hold" nodeType="withEffect">
                                  <p:stCondLst>
                                    <p:cond delay="0"/>
                                  </p:stCondLst>
                                  <p:childTnLst>
                                    <p:animMotion origin="layout" path="M -2.30769E-6 2.96296E-6 L 0.48125 -0.32547 " pathEditMode="relative" rAng="0" ptsTypes="AA">
                                      <p:cBhvr>
                                        <p:cTn id="41" dur="1000" fill="hold"/>
                                        <p:tgtEl>
                                          <p:spTgt spid="21"/>
                                        </p:tgtEl>
                                        <p:attrNameLst>
                                          <p:attrName>ppt_x</p:attrName>
                                          <p:attrName>ppt_y</p:attrName>
                                        </p:attrNameLst>
                                      </p:cBhvr>
                                      <p:rCtr x="24054" y="-16273"/>
                                    </p:animMotion>
                                  </p:childTnLst>
                                </p:cTn>
                              </p:par>
                              <p:par>
                                <p:cTn id="42" presetID="10" presetClass="entr" presetSubtype="0" fill="hold" nodeType="withEffect">
                                  <p:stCondLst>
                                    <p:cond delay="25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par>
                                <p:cTn id="45" presetID="42" presetClass="path" presetSubtype="0" repeatCount="3000" fill="hold" nodeType="withEffect">
                                  <p:stCondLst>
                                    <p:cond delay="250"/>
                                  </p:stCondLst>
                                  <p:childTnLst>
                                    <p:animMotion origin="layout" path="M -2.5641E-6 3.33333E-6 L -0.04247 -0.69815 " pathEditMode="relative" rAng="0" ptsTypes="AA">
                                      <p:cBhvr>
                                        <p:cTn id="46" dur="1000" fill="hold"/>
                                        <p:tgtEl>
                                          <p:spTgt spid="25"/>
                                        </p:tgtEl>
                                        <p:attrNameLst>
                                          <p:attrName>ppt_x</p:attrName>
                                          <p:attrName>ppt_y</p:attrName>
                                        </p:attrNameLst>
                                      </p:cBhvr>
                                      <p:rCtr x="-2131" y="-34907"/>
                                    </p:animMotion>
                                  </p:childTnLst>
                                </p:cTn>
                              </p:par>
                              <p:par>
                                <p:cTn id="47" presetID="10" presetClass="entr" presetSubtype="0" fill="hold" nodeType="withEffect">
                                  <p:stCondLst>
                                    <p:cond delay="5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42" presetClass="path" presetSubtype="0" repeatCount="3000" fill="hold" nodeType="withEffect">
                                  <p:stCondLst>
                                    <p:cond delay="500"/>
                                  </p:stCondLst>
                                  <p:childTnLst>
                                    <p:animMotion origin="layout" path="M -4.61538E-6 2.22222E-6 L -0.68878 0.30162 " pathEditMode="relative" rAng="0" ptsTypes="AA">
                                      <p:cBhvr>
                                        <p:cTn id="51" dur="1000" fill="hold"/>
                                        <p:tgtEl>
                                          <p:spTgt spid="26"/>
                                        </p:tgtEl>
                                        <p:attrNameLst>
                                          <p:attrName>ppt_x</p:attrName>
                                          <p:attrName>ppt_y</p:attrName>
                                        </p:attrNameLst>
                                      </p:cBhvr>
                                      <p:rCtr x="-34439" y="15069"/>
                                    </p:animMotion>
                                  </p:childTnLst>
                                </p:cTn>
                              </p:par>
                              <p:par>
                                <p:cTn id="52" presetID="10" presetClass="entr" presetSubtype="0" fill="hold" nodeType="withEffect">
                                  <p:stCondLst>
                                    <p:cond delay="75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42" presetClass="path" presetSubtype="0" repeatCount="3000" fill="hold" nodeType="withEffect">
                                  <p:stCondLst>
                                    <p:cond delay="750"/>
                                  </p:stCondLst>
                                  <p:childTnLst>
                                    <p:animMotion origin="layout" path="M -2.30769E-6 -3.33333E-6 L 0.42003 0.5669 " pathEditMode="relative" rAng="0" ptsTypes="AA">
                                      <p:cBhvr>
                                        <p:cTn id="56" dur="1000" fill="hold"/>
                                        <p:tgtEl>
                                          <p:spTgt spid="27"/>
                                        </p:tgtEl>
                                        <p:attrNameLst>
                                          <p:attrName>ppt_x</p:attrName>
                                          <p:attrName>ppt_y</p:attrName>
                                        </p:attrNameLst>
                                      </p:cBhvr>
                                      <p:rCtr x="20994" y="28333"/>
                                    </p:animMotion>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par>
                          <p:cTn id="60" fill="hold">
                            <p:stCondLst>
                              <p:cond delay="5750"/>
                            </p:stCondLst>
                            <p:childTnLst>
                              <p:par>
                                <p:cTn id="61" presetID="10" presetClass="exit" presetSubtype="0" fill="hold" grpId="1" nodeType="afterEffect">
                                  <p:stCondLst>
                                    <p:cond delay="0"/>
                                  </p:stCondLst>
                                  <p:childTnLst>
                                    <p:animEffect transition="out" filter="fade">
                                      <p:cBhvr>
                                        <p:cTn id="62" dur="500"/>
                                        <p:tgtEl>
                                          <p:spTgt spid="28"/>
                                        </p:tgtEl>
                                      </p:cBhvr>
                                    </p:animEffect>
                                    <p:set>
                                      <p:cBhvr>
                                        <p:cTn id="63" dur="1" fill="hold">
                                          <p:stCondLst>
                                            <p:cond delay="499"/>
                                          </p:stCondLst>
                                        </p:cTn>
                                        <p:tgtEl>
                                          <p:spTgt spid="28"/>
                                        </p:tgtEl>
                                        <p:attrNameLst>
                                          <p:attrName>style.visibility</p:attrName>
                                        </p:attrNameLst>
                                      </p:cBhvr>
                                      <p:to>
                                        <p:strVal val="hidden"/>
                                      </p:to>
                                    </p:set>
                                  </p:childTnLst>
                                </p:cTn>
                              </p:par>
                            </p:childTnLst>
                          </p:cTn>
                        </p:par>
                        <p:par>
                          <p:cTn id="64" fill="hold">
                            <p:stCondLst>
                              <p:cond delay="6250"/>
                            </p:stCondLst>
                            <p:childTnLst>
                              <p:par>
                                <p:cTn id="65" presetID="42" presetClass="entr" presetSubtype="0"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2000"/>
                                        <p:tgtEl>
                                          <p:spTgt spid="29"/>
                                        </p:tgtEl>
                                      </p:cBhvr>
                                    </p:animEffect>
                                    <p:anim calcmode="lin" valueType="num">
                                      <p:cBhvr>
                                        <p:cTn id="68" dur="2000" fill="hold"/>
                                        <p:tgtEl>
                                          <p:spTgt spid="29"/>
                                        </p:tgtEl>
                                        <p:attrNameLst>
                                          <p:attrName>ppt_x</p:attrName>
                                        </p:attrNameLst>
                                      </p:cBhvr>
                                      <p:tavLst>
                                        <p:tav tm="0">
                                          <p:val>
                                            <p:strVal val="#ppt_x"/>
                                          </p:val>
                                        </p:tav>
                                        <p:tav tm="100000">
                                          <p:val>
                                            <p:strVal val="#ppt_x"/>
                                          </p:val>
                                        </p:tav>
                                      </p:tavLst>
                                    </p:anim>
                                    <p:anim calcmode="lin" valueType="num">
                                      <p:cBhvr>
                                        <p:cTn id="69" dur="2000" fill="hold"/>
                                        <p:tgtEl>
                                          <p:spTgt spid="29"/>
                                        </p:tgtEl>
                                        <p:attrNameLst>
                                          <p:attrName>ppt_y</p:attrName>
                                        </p:attrNameLst>
                                      </p:cBhvr>
                                      <p:tavLst>
                                        <p:tav tm="0">
                                          <p:val>
                                            <p:strVal val="#ppt_y+.1"/>
                                          </p:val>
                                        </p:tav>
                                        <p:tav tm="100000">
                                          <p:val>
                                            <p:strVal val="#ppt_y"/>
                                          </p:val>
                                        </p:tav>
                                      </p:tavLst>
                                    </p:anim>
                                  </p:childTnLst>
                                </p:cTn>
                              </p:par>
                              <p:par>
                                <p:cTn id="70" presetID="6" presetClass="emph" presetSubtype="0" fill="hold" nodeType="withEffect">
                                  <p:stCondLst>
                                    <p:cond delay="0"/>
                                  </p:stCondLst>
                                  <p:childTnLst>
                                    <p:animScale>
                                      <p:cBhvr>
                                        <p:cTn id="71" dur="2000" fill="hold"/>
                                        <p:tgtEl>
                                          <p:spTgt spid="18"/>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8" grpId="1"/>
      <p:bldP spid="19" grpId="0"/>
      <p:bldP spid="19" grpId="1"/>
      <p:bldP spid="28" grpId="0"/>
      <p:bldP spid="2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テキスト ボックス 32"/>
          <p:cNvSpPr txBox="1"/>
          <p:nvPr/>
        </p:nvSpPr>
        <p:spPr>
          <a:xfrm>
            <a:off x="806795" y="3386212"/>
            <a:ext cx="5121915" cy="769441"/>
          </a:xfrm>
          <a:prstGeom prst="rect">
            <a:avLst/>
          </a:prstGeom>
          <a:noFill/>
        </p:spPr>
        <p:txBody>
          <a:bodyPr wrap="none" rtlCol="0">
            <a:spAutoFit/>
          </a:bodyPr>
          <a:lstStyle/>
          <a:p>
            <a:r>
              <a:rPr lang="zh-CN" altLang="en-US" sz="4400" dirty="0" smtClean="0"/>
              <a:t>　　　　</a:t>
            </a:r>
            <a:r>
              <a:rPr lang="ja-JP" altLang="en-US" sz="4400" b="1" dirty="0" smtClean="0">
                <a:ln w="22225">
                  <a:solidFill>
                    <a:schemeClr val="accent2"/>
                  </a:solidFill>
                  <a:prstDash val="solid"/>
                </a:ln>
                <a:solidFill>
                  <a:schemeClr val="accent2">
                    <a:lumMod val="40000"/>
                    <a:lumOff val="60000"/>
                  </a:schemeClr>
                </a:solidFill>
              </a:rPr>
              <a:t>「ワンキー」</a:t>
            </a:r>
            <a:endParaRPr lang="zh-CN" altLang="en-US" sz="4400" dirty="0"/>
          </a:p>
        </p:txBody>
      </p:sp>
      <p:sp>
        <p:nvSpPr>
          <p:cNvPr id="16" name="1 つの角を切り取った四角形 15"/>
          <p:cNvSpPr/>
          <p:nvPr/>
        </p:nvSpPr>
        <p:spPr>
          <a:xfrm flipV="1">
            <a:off x="806795" y="127332"/>
            <a:ext cx="4572000" cy="1310186"/>
          </a:xfrm>
          <a:prstGeom prst="snip1Rect">
            <a:avLst>
              <a:gd name="adj" fmla="val 50000"/>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1 つの角を切り取った四角形 14"/>
          <p:cNvSpPr/>
          <p:nvPr/>
        </p:nvSpPr>
        <p:spPr>
          <a:xfrm flipV="1">
            <a:off x="670002" y="129129"/>
            <a:ext cx="4572000" cy="1310186"/>
          </a:xfrm>
          <a:prstGeom prst="snip1Rect">
            <a:avLst>
              <a:gd name="adj" fmla="val 50000"/>
            </a:avLst>
          </a:prstGeom>
          <a:solidFill>
            <a:srgbClr val="FCBCB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つの角を切り取った四角形 13"/>
          <p:cNvSpPr/>
          <p:nvPr/>
        </p:nvSpPr>
        <p:spPr>
          <a:xfrm flipV="1">
            <a:off x="533209" y="129129"/>
            <a:ext cx="4572000" cy="1310186"/>
          </a:xfrm>
          <a:prstGeom prst="snip1Rect">
            <a:avLst>
              <a:gd name="adj" fmla="val 50000"/>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1 つの角を切り取った四角形 12"/>
          <p:cNvSpPr/>
          <p:nvPr/>
        </p:nvSpPr>
        <p:spPr>
          <a:xfrm flipV="1">
            <a:off x="396416" y="129129"/>
            <a:ext cx="4572000" cy="1310186"/>
          </a:xfrm>
          <a:prstGeom prst="snip1Rect">
            <a:avLst>
              <a:gd name="adj" fmla="val 50000"/>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pic>
        <p:nvPicPr>
          <p:cNvPr id="5" name="図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zh-CN" sz="3600" b="1" dirty="0" smtClean="0"/>
              <a:t>03</a:t>
            </a:r>
            <a:endParaRPr lang="zh-CN" altLang="en-US" sz="3600" b="1" dirty="0"/>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12</a:t>
            </a:r>
            <a:endParaRPr lang="zh-CN" altLang="en-US" sz="2400" b="1" dirty="0"/>
          </a:p>
        </p:txBody>
      </p:sp>
      <p:sp>
        <p:nvSpPr>
          <p:cNvPr id="12" name="1 つの角を切り取った四角形 11"/>
          <p:cNvSpPr/>
          <p:nvPr/>
        </p:nvSpPr>
        <p:spPr>
          <a:xfrm flipV="1">
            <a:off x="259623" y="127332"/>
            <a:ext cx="4572000" cy="1310186"/>
          </a:xfrm>
          <a:prstGeom prst="snip1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1 つの角を切り取った四角形 5"/>
          <p:cNvSpPr/>
          <p:nvPr/>
        </p:nvSpPr>
        <p:spPr>
          <a:xfrm flipV="1">
            <a:off x="133847" y="127332"/>
            <a:ext cx="4572000" cy="1310186"/>
          </a:xfrm>
          <a:prstGeom prst="snip1Rect">
            <a:avLst>
              <a:gd name="adj"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テキスト ボックス 16"/>
          <p:cNvSpPr txBox="1"/>
          <p:nvPr/>
        </p:nvSpPr>
        <p:spPr>
          <a:xfrm>
            <a:off x="137329" y="213595"/>
            <a:ext cx="4374403" cy="992579"/>
          </a:xfrm>
          <a:prstGeom prst="rect">
            <a:avLst/>
          </a:prstGeom>
          <a:noFill/>
        </p:spPr>
        <p:txBody>
          <a:bodyPr wrap="none" rtlCol="0">
            <a:spAutoFit/>
          </a:bodyPr>
          <a:lstStyle/>
          <a:p>
            <a:r>
              <a:rPr lang="en-US" altLang="zh-CN" sz="5850" b="1" dirty="0" err="1">
                <a:ln w="28575">
                  <a:solidFill>
                    <a:schemeClr val="tx1"/>
                  </a:solidFill>
                </a:ln>
                <a:solidFill>
                  <a:schemeClr val="bg1"/>
                </a:solidFill>
                <a:latin typeface="BankGothic Lt BT" panose="020B0607020203060204" pitchFamily="34" charset="0"/>
              </a:rPr>
              <a:t>Geararium</a:t>
            </a:r>
            <a:endParaRPr lang="zh-CN" altLang="en-US" sz="5850" b="1" i="1" dirty="0">
              <a:ln w="28575">
                <a:solidFill>
                  <a:schemeClr val="tx1"/>
                </a:solidFill>
              </a:ln>
              <a:solidFill>
                <a:schemeClr val="bg1"/>
              </a:solidFill>
            </a:endParaRPr>
          </a:p>
        </p:txBody>
      </p:sp>
      <p:sp>
        <p:nvSpPr>
          <p:cNvPr id="30" name="テキスト ボックス 29"/>
          <p:cNvSpPr txBox="1"/>
          <p:nvPr/>
        </p:nvSpPr>
        <p:spPr>
          <a:xfrm>
            <a:off x="806795" y="2141656"/>
            <a:ext cx="6984604" cy="769441"/>
          </a:xfrm>
          <a:prstGeom prst="rect">
            <a:avLst/>
          </a:prstGeom>
          <a:noFill/>
        </p:spPr>
        <p:txBody>
          <a:bodyPr wrap="none" rtlCol="0">
            <a:spAutoFit/>
          </a:bodyPr>
          <a:lstStyle/>
          <a:p>
            <a:r>
              <a:rPr lang="ja-JP" altLang="en-US" sz="4400" dirty="0" smtClean="0"/>
              <a:t>ギアリウムを修復するために</a:t>
            </a:r>
            <a:endParaRPr lang="zh-CN" altLang="en-US" sz="4400" dirty="0"/>
          </a:p>
        </p:txBody>
      </p:sp>
      <p:sp>
        <p:nvSpPr>
          <p:cNvPr id="31" name="テキスト ボックス 30"/>
          <p:cNvSpPr txBox="1"/>
          <p:nvPr/>
        </p:nvSpPr>
        <p:spPr>
          <a:xfrm>
            <a:off x="806795" y="3386212"/>
            <a:ext cx="2359941" cy="769441"/>
          </a:xfrm>
          <a:prstGeom prst="rect">
            <a:avLst/>
          </a:prstGeom>
          <a:noFill/>
        </p:spPr>
        <p:txBody>
          <a:bodyPr wrap="none" rtlCol="0">
            <a:spAutoFit/>
          </a:bodyPr>
          <a:lstStyle/>
          <a:p>
            <a:r>
              <a:rPr lang="ja-JP" altLang="en-US" sz="4400" dirty="0" smtClean="0"/>
              <a:t>主人公を</a:t>
            </a:r>
            <a:endParaRPr lang="zh-CN" altLang="en-US" sz="4400" dirty="0"/>
          </a:p>
        </p:txBody>
      </p:sp>
      <p:sp>
        <p:nvSpPr>
          <p:cNvPr id="32" name="テキスト ボックス 31"/>
          <p:cNvSpPr txBox="1"/>
          <p:nvPr/>
        </p:nvSpPr>
        <p:spPr>
          <a:xfrm>
            <a:off x="806795" y="4630769"/>
            <a:ext cx="7087197" cy="769441"/>
          </a:xfrm>
          <a:prstGeom prst="rect">
            <a:avLst/>
          </a:prstGeom>
          <a:noFill/>
        </p:spPr>
        <p:txBody>
          <a:bodyPr wrap="none" rtlCol="0">
            <a:spAutoFit/>
          </a:bodyPr>
          <a:lstStyle/>
          <a:p>
            <a:r>
              <a:rPr lang="ja-JP" altLang="en-US" sz="4400" dirty="0" smtClean="0"/>
              <a:t>ネジを集めてゴールを目指す</a:t>
            </a:r>
            <a:endParaRPr lang="en-US" altLang="ja-JP" sz="4400" dirty="0" smtClean="0"/>
          </a:p>
        </p:txBody>
      </p:sp>
      <p:sp>
        <p:nvSpPr>
          <p:cNvPr id="10" name="テキスト ボックス 9"/>
          <p:cNvSpPr txBox="1"/>
          <p:nvPr/>
        </p:nvSpPr>
        <p:spPr>
          <a:xfrm>
            <a:off x="3188913" y="3103717"/>
            <a:ext cx="2386758" cy="369332"/>
          </a:xfrm>
          <a:prstGeom prst="rect">
            <a:avLst/>
          </a:prstGeom>
          <a:solidFill>
            <a:schemeClr val="bg1"/>
          </a:solidFill>
          <a:ln>
            <a:solidFill>
              <a:schemeClr val="tx1"/>
            </a:solidFill>
          </a:ln>
          <a:scene3d>
            <a:camera prst="orthographicFront"/>
            <a:lightRig rig="threePt" dir="t"/>
          </a:scene3d>
          <a:sp3d>
            <a:bevelT/>
          </a:sp3d>
        </p:spPr>
        <p:txBody>
          <a:bodyPr wrap="square" rtlCol="0">
            <a:spAutoFit/>
          </a:bodyPr>
          <a:lstStyle/>
          <a:p>
            <a:pPr algn="ctr"/>
            <a:r>
              <a:rPr lang="ja-JP" altLang="en-US" dirty="0" smtClean="0"/>
              <a:t> </a:t>
            </a:r>
            <a:r>
              <a:rPr lang="zh-CN" altLang="en-US" b="1" dirty="0" smtClean="0"/>
              <a:t> ＳＰＡＣＥ</a:t>
            </a:r>
            <a:endParaRPr lang="zh-CN" altLang="en-US" b="1" dirty="0"/>
          </a:p>
        </p:txBody>
      </p:sp>
      <p:sp>
        <p:nvSpPr>
          <p:cNvPr id="2" name="正方形/長方形 1"/>
          <p:cNvSpPr/>
          <p:nvPr/>
        </p:nvSpPr>
        <p:spPr>
          <a:xfrm>
            <a:off x="2974290" y="3386212"/>
            <a:ext cx="1170513" cy="769441"/>
          </a:xfrm>
          <a:prstGeom prst="rect">
            <a:avLst/>
          </a:prstGeom>
        </p:spPr>
        <p:txBody>
          <a:bodyPr wrap="none">
            <a:spAutoFit/>
          </a:bodyPr>
          <a:lstStyle/>
          <a:p>
            <a:r>
              <a:rPr lang="ja-JP" altLang="en-US" sz="4400" dirty="0"/>
              <a:t>操り</a:t>
            </a:r>
            <a:endParaRPr lang="zh-CN" altLang="en-US" sz="4400" dirty="0"/>
          </a:p>
        </p:txBody>
      </p:sp>
      <p:sp>
        <p:nvSpPr>
          <p:cNvPr id="21" name="正方形/長方形 20"/>
          <p:cNvSpPr/>
          <p:nvPr/>
        </p:nvSpPr>
        <p:spPr>
          <a:xfrm>
            <a:off x="5671064" y="3386211"/>
            <a:ext cx="694421" cy="769441"/>
          </a:xfrm>
          <a:prstGeom prst="rect">
            <a:avLst/>
          </a:prstGeom>
        </p:spPr>
        <p:txBody>
          <a:bodyPr wrap="none">
            <a:spAutoFit/>
          </a:bodyPr>
          <a:lstStyle/>
          <a:p>
            <a:r>
              <a:rPr lang="ja-JP" altLang="en-US" sz="4400" dirty="0" smtClean="0"/>
              <a:t>で</a:t>
            </a:r>
            <a:endParaRPr lang="zh-CN" altLang="en-US" sz="4400" dirty="0"/>
          </a:p>
        </p:txBody>
      </p:sp>
    </p:spTree>
    <p:extLst>
      <p:ext uri="{BB962C8B-B14F-4D97-AF65-F5344CB8AC3E}">
        <p14:creationId xmlns:p14="http://schemas.microsoft.com/office/powerpoint/2010/main" val="2008239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5"/>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path" presetSubtype="0" decel="50000" fill="hold" grpId="1" nodeType="clickEffect">
                                  <p:stCondLst>
                                    <p:cond delay="0"/>
                                  </p:stCondLst>
                                  <p:childTnLst>
                                    <p:animMotion origin="layout" path="M -4.87179E-6 1.48148E-6 L 0.32661 -0.00208 " pathEditMode="relative" rAng="0" ptsTypes="AA">
                                      <p:cBhvr>
                                        <p:cTn id="30" dur="1000" fill="hold"/>
                                        <p:tgtEl>
                                          <p:spTgt spid="2"/>
                                        </p:tgtEl>
                                        <p:attrNameLst>
                                          <p:attrName>ppt_x</p:attrName>
                                          <p:attrName>ppt_y</p:attrName>
                                        </p:attrNameLst>
                                      </p:cBhvr>
                                      <p:rCtr x="16330" y="-116"/>
                                    </p:animMotion>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0" grpId="0"/>
      <p:bldP spid="31" grpId="0"/>
      <p:bldP spid="32" grpId="0"/>
      <p:bldP spid="10" grpId="0" animBg="1"/>
      <p:bldP spid="2" grpId="0"/>
      <p:bldP spid="2" grpId="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6768" y="1686413"/>
            <a:ext cx="1086285" cy="1086285"/>
          </a:xfrm>
          <a:prstGeom prst="rect">
            <a:avLst/>
          </a:prstGeom>
        </p:spPr>
      </p:pic>
      <p:sp>
        <p:nvSpPr>
          <p:cNvPr id="16" name="1 つの角を切り取った四角形 15"/>
          <p:cNvSpPr/>
          <p:nvPr/>
        </p:nvSpPr>
        <p:spPr>
          <a:xfrm flipV="1">
            <a:off x="806795" y="127332"/>
            <a:ext cx="4572000" cy="1310186"/>
          </a:xfrm>
          <a:prstGeom prst="snip1Rect">
            <a:avLst>
              <a:gd name="adj" fmla="val 50000"/>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1 つの角を切り取った四角形 14"/>
          <p:cNvSpPr/>
          <p:nvPr/>
        </p:nvSpPr>
        <p:spPr>
          <a:xfrm flipV="1">
            <a:off x="670002" y="129129"/>
            <a:ext cx="4572000" cy="1310186"/>
          </a:xfrm>
          <a:prstGeom prst="snip1Rect">
            <a:avLst>
              <a:gd name="adj" fmla="val 50000"/>
            </a:avLst>
          </a:prstGeom>
          <a:solidFill>
            <a:srgbClr val="FCBCB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sp>
        <p:nvSpPr>
          <p:cNvPr id="6" name="1 つの角を切り取った四角形 5"/>
          <p:cNvSpPr/>
          <p:nvPr/>
        </p:nvSpPr>
        <p:spPr>
          <a:xfrm flipV="1">
            <a:off x="122830" y="127332"/>
            <a:ext cx="4572000" cy="1310186"/>
          </a:xfrm>
          <a:prstGeom prst="snip1Rect">
            <a:avLst>
              <a:gd name="adj"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zh-CN" sz="3600" b="1" dirty="0" smtClean="0"/>
              <a:t>0</a:t>
            </a:r>
            <a:r>
              <a:rPr lang="en-US" altLang="ja-JP" sz="3600" b="1" dirty="0" smtClean="0"/>
              <a:t>4</a:t>
            </a:r>
            <a:endParaRPr lang="zh-CN" altLang="en-US" sz="3600" b="1" dirty="0"/>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12</a:t>
            </a:r>
            <a:endParaRPr lang="zh-CN" altLang="en-US" sz="2400" b="1" dirty="0"/>
          </a:p>
        </p:txBody>
      </p:sp>
      <p:sp>
        <p:nvSpPr>
          <p:cNvPr id="12" name="1 つの角を切り取った四角形 11"/>
          <p:cNvSpPr/>
          <p:nvPr/>
        </p:nvSpPr>
        <p:spPr>
          <a:xfrm flipV="1">
            <a:off x="259623" y="127332"/>
            <a:ext cx="4572000" cy="1310186"/>
          </a:xfrm>
          <a:prstGeom prst="snip1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つの角を切り取った四角形 13"/>
          <p:cNvSpPr/>
          <p:nvPr/>
        </p:nvSpPr>
        <p:spPr>
          <a:xfrm flipV="1">
            <a:off x="533209" y="129129"/>
            <a:ext cx="4572000" cy="1310186"/>
          </a:xfrm>
          <a:prstGeom prst="snip1Rect">
            <a:avLst>
              <a:gd name="adj" fmla="val 50000"/>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1 つの角を切り取った四角形 12"/>
          <p:cNvSpPr/>
          <p:nvPr/>
        </p:nvSpPr>
        <p:spPr>
          <a:xfrm flipV="1">
            <a:off x="396416" y="129129"/>
            <a:ext cx="4572000" cy="1310186"/>
          </a:xfrm>
          <a:prstGeom prst="snip1Rect">
            <a:avLst>
              <a:gd name="adj" fmla="val 50000"/>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テキスト ボックス 16"/>
          <p:cNvSpPr txBox="1"/>
          <p:nvPr/>
        </p:nvSpPr>
        <p:spPr>
          <a:xfrm>
            <a:off x="467839" y="290714"/>
            <a:ext cx="3198311" cy="992579"/>
          </a:xfrm>
          <a:prstGeom prst="rect">
            <a:avLst/>
          </a:prstGeom>
          <a:noFill/>
        </p:spPr>
        <p:txBody>
          <a:bodyPr wrap="none" rtlCol="0">
            <a:spAutoFit/>
          </a:bodyPr>
          <a:lstStyle/>
          <a:p>
            <a:r>
              <a:rPr lang="ja-JP" altLang="en-US" sz="5850" b="1" dirty="0" smtClean="0">
                <a:ln w="28575">
                  <a:solidFill>
                    <a:schemeClr val="tx1"/>
                  </a:solidFill>
                </a:ln>
                <a:solidFill>
                  <a:schemeClr val="bg1"/>
                </a:solidFill>
                <a:latin typeface="BankGothic Lt BT" panose="020B0607020203060204" pitchFamily="34" charset="0"/>
              </a:rPr>
              <a:t>操作説明</a:t>
            </a:r>
            <a:endParaRPr lang="zh-CN" altLang="en-US" sz="5850" b="1" i="1" dirty="0">
              <a:ln w="28575">
                <a:solidFill>
                  <a:schemeClr val="tx1"/>
                </a:solidFill>
              </a:ln>
              <a:solidFill>
                <a:schemeClr val="bg1"/>
              </a:solidFill>
            </a:endParaRPr>
          </a:p>
        </p:txBody>
      </p:sp>
      <p:pic>
        <p:nvPicPr>
          <p:cNvPr id="18" name="図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sp>
        <p:nvSpPr>
          <p:cNvPr id="19" name="テキスト ボックス 18"/>
          <p:cNvSpPr txBox="1"/>
          <p:nvPr/>
        </p:nvSpPr>
        <p:spPr>
          <a:xfrm>
            <a:off x="122830" y="6088559"/>
            <a:ext cx="3335400" cy="769441"/>
          </a:xfrm>
          <a:prstGeom prst="rect">
            <a:avLst/>
          </a:prstGeom>
          <a:noFill/>
        </p:spPr>
        <p:txBody>
          <a:bodyPr wrap="none" rtlCol="0">
            <a:spAutoFit/>
          </a:bodyPr>
          <a:lstStyle/>
          <a:p>
            <a:r>
              <a:rPr lang="en-US" altLang="zh-CN" sz="4400" dirty="0" err="1">
                <a:ln w="28575">
                  <a:solidFill>
                    <a:schemeClr val="tx1"/>
                  </a:solidFill>
                </a:ln>
                <a:solidFill>
                  <a:schemeClr val="bg1"/>
                </a:solidFill>
                <a:latin typeface="BankGothic Lt BT" panose="020B0607020203060204" pitchFamily="34" charset="0"/>
              </a:rPr>
              <a:t>Geararium</a:t>
            </a:r>
            <a:endParaRPr lang="zh-CN" altLang="en-US" sz="4400" i="1" dirty="0">
              <a:ln w="28575">
                <a:solidFill>
                  <a:schemeClr val="tx1"/>
                </a:solidFill>
              </a:ln>
              <a:solidFill>
                <a:schemeClr val="bg1"/>
              </a:solidFill>
            </a:endParaRPr>
          </a:p>
        </p:txBody>
      </p:sp>
      <p:pic>
        <p:nvPicPr>
          <p:cNvPr id="20" name="図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254641" y="784222"/>
            <a:ext cx="1625397" cy="1625397"/>
          </a:xfrm>
          <a:prstGeom prst="rect">
            <a:avLst/>
          </a:prstGeom>
        </p:spPr>
      </p:pic>
      <p:pic>
        <p:nvPicPr>
          <p:cNvPr id="21" name="図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64164" y="1393745"/>
            <a:ext cx="406349" cy="406349"/>
          </a:xfrm>
          <a:prstGeom prst="rect">
            <a:avLst/>
          </a:prstGeom>
        </p:spPr>
      </p:pic>
      <p:pic>
        <p:nvPicPr>
          <p:cNvPr id="22" name="図 2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18924" y="5066996"/>
            <a:ext cx="1625397" cy="1625397"/>
          </a:xfrm>
          <a:prstGeom prst="rect">
            <a:avLst/>
          </a:prstGeom>
        </p:spPr>
      </p:pic>
      <p:sp>
        <p:nvSpPr>
          <p:cNvPr id="28" name="線吹き出し 2 (枠付き) 27"/>
          <p:cNvSpPr/>
          <p:nvPr/>
        </p:nvSpPr>
        <p:spPr>
          <a:xfrm>
            <a:off x="1024128" y="2736122"/>
            <a:ext cx="1700784" cy="612648"/>
          </a:xfrm>
          <a:prstGeom prst="borderCallout2">
            <a:avLst>
              <a:gd name="adj1" fmla="val 20243"/>
              <a:gd name="adj2" fmla="val 105667"/>
              <a:gd name="adj3" fmla="val -81251"/>
              <a:gd name="adj4" fmla="val 127345"/>
              <a:gd name="adj5" fmla="val -80037"/>
              <a:gd name="adj6" fmla="val 19093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smtClean="0">
                <a:ln w="0">
                  <a:solidFill>
                    <a:schemeClr val="accent4">
                      <a:lumMod val="50000"/>
                    </a:schemeClr>
                  </a:solidFill>
                </a:ln>
                <a:solidFill>
                  <a:schemeClr val="bg1"/>
                </a:solidFill>
                <a:effectLst>
                  <a:outerShdw blurRad="38100" dist="19050" dir="2700000" algn="tl" rotWithShape="0">
                    <a:schemeClr val="dk1">
                      <a:alpha val="40000"/>
                    </a:schemeClr>
                  </a:outerShdw>
                </a:effectLst>
              </a:rPr>
              <a:t>ゴール</a:t>
            </a:r>
            <a:endParaRPr lang="zh-CN" altLang="en-US" sz="3200" b="1" dirty="0">
              <a:ln w="0">
                <a:solidFill>
                  <a:schemeClr val="accent4">
                    <a:lumMod val="50000"/>
                  </a:schemeClr>
                </a:solidFill>
              </a:ln>
              <a:solidFill>
                <a:schemeClr val="bg1"/>
              </a:solidFill>
              <a:effectLst>
                <a:outerShdw blurRad="38100" dist="19050" dir="2700000" algn="tl" rotWithShape="0">
                  <a:schemeClr val="dk1">
                    <a:alpha val="40000"/>
                  </a:schemeClr>
                </a:outerShdw>
              </a:effectLst>
            </a:endParaRPr>
          </a:p>
        </p:txBody>
      </p:sp>
      <p:sp>
        <p:nvSpPr>
          <p:cNvPr id="30" name="線吹き出し 2 (枠付き) 29"/>
          <p:cNvSpPr/>
          <p:nvPr/>
        </p:nvSpPr>
        <p:spPr>
          <a:xfrm>
            <a:off x="1024128" y="4650445"/>
            <a:ext cx="1700784" cy="612648"/>
          </a:xfrm>
          <a:prstGeom prst="borderCallout2">
            <a:avLst>
              <a:gd name="adj1" fmla="val 20243"/>
              <a:gd name="adj2" fmla="val 105667"/>
              <a:gd name="adj3" fmla="val 18749"/>
              <a:gd name="adj4" fmla="val 138635"/>
              <a:gd name="adj5" fmla="val 111008"/>
              <a:gd name="adj6" fmla="val 16943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smtClean="0">
                <a:ln w="0">
                  <a:solidFill>
                    <a:schemeClr val="accent5"/>
                  </a:solidFill>
                </a:ln>
                <a:solidFill>
                  <a:schemeClr val="bg1"/>
                </a:solidFill>
                <a:effectLst>
                  <a:outerShdw blurRad="38100" dist="19050" dir="2700000" algn="tl" rotWithShape="0">
                    <a:schemeClr val="dk1">
                      <a:alpha val="40000"/>
                    </a:schemeClr>
                  </a:outerShdw>
                </a:effectLst>
              </a:rPr>
              <a:t>ブロック</a:t>
            </a:r>
            <a:endParaRPr lang="zh-CN" altLang="en-US" sz="3200" b="1" dirty="0">
              <a:ln w="0">
                <a:solidFill>
                  <a:schemeClr val="accent5"/>
                </a:solidFill>
              </a:ln>
              <a:solidFill>
                <a:schemeClr val="bg1"/>
              </a:solidFill>
              <a:effectLst>
                <a:outerShdw blurRad="38100" dist="19050" dir="2700000" algn="tl" rotWithShape="0">
                  <a:schemeClr val="dk1">
                    <a:alpha val="40000"/>
                  </a:schemeClr>
                </a:outerShdw>
              </a:effectLst>
            </a:endParaRPr>
          </a:p>
        </p:txBody>
      </p:sp>
      <p:sp>
        <p:nvSpPr>
          <p:cNvPr id="31" name="線吹き出し 2 (枠付き) 30"/>
          <p:cNvSpPr/>
          <p:nvPr/>
        </p:nvSpPr>
        <p:spPr>
          <a:xfrm>
            <a:off x="7086600" y="3253624"/>
            <a:ext cx="2289087" cy="612648"/>
          </a:xfrm>
          <a:prstGeom prst="borderCallout2">
            <a:avLst>
              <a:gd name="adj1" fmla="val -9608"/>
              <a:gd name="adj2" fmla="val 82549"/>
              <a:gd name="adj3" fmla="val -106624"/>
              <a:gd name="adj4" fmla="val 83259"/>
              <a:gd name="adj5" fmla="val -236753"/>
              <a:gd name="adj6" fmla="val 49125"/>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smtClean="0">
                <a:ln w="0">
                  <a:solidFill>
                    <a:schemeClr val="tx1">
                      <a:lumMod val="95000"/>
                      <a:lumOff val="5000"/>
                    </a:schemeClr>
                  </a:solidFill>
                </a:ln>
                <a:solidFill>
                  <a:schemeClr val="bg1"/>
                </a:solidFill>
                <a:effectLst>
                  <a:outerShdw blurRad="38100" dist="19050" dir="2700000" algn="tl" rotWithShape="0">
                    <a:schemeClr val="dk1">
                      <a:alpha val="40000"/>
                    </a:schemeClr>
                  </a:outerShdw>
                </a:effectLst>
              </a:rPr>
              <a:t>プレイヤー</a:t>
            </a:r>
            <a:endParaRPr lang="en-US" altLang="ja-JP" sz="3200" b="1" dirty="0" smtClean="0">
              <a:ln w="0">
                <a:solidFill>
                  <a:schemeClr val="tx1">
                    <a:lumMod val="95000"/>
                    <a:lumOff val="5000"/>
                  </a:schemeClr>
                </a:solidFill>
              </a:ln>
              <a:solidFill>
                <a:schemeClr val="bg1"/>
              </a:solidFill>
              <a:effectLst>
                <a:outerShdw blurRad="38100" dist="19050" dir="2700000" algn="tl" rotWithShape="0">
                  <a:schemeClr val="dk1">
                    <a:alpha val="40000"/>
                  </a:schemeClr>
                </a:outerShdw>
              </a:effectLst>
            </a:endParaRPr>
          </a:p>
        </p:txBody>
      </p:sp>
      <p:sp>
        <p:nvSpPr>
          <p:cNvPr id="32" name="線吹き出し 2 (枠付き) 31"/>
          <p:cNvSpPr/>
          <p:nvPr/>
        </p:nvSpPr>
        <p:spPr>
          <a:xfrm>
            <a:off x="5553857" y="3253624"/>
            <a:ext cx="1700784" cy="612648"/>
          </a:xfrm>
          <a:prstGeom prst="borderCallout2">
            <a:avLst>
              <a:gd name="adj1" fmla="val 20243"/>
              <a:gd name="adj2" fmla="val 105667"/>
              <a:gd name="adj3" fmla="val 18749"/>
              <a:gd name="adj4" fmla="val 138635"/>
              <a:gd name="adj5" fmla="val -215858"/>
              <a:gd name="adj6" fmla="val 175344"/>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smtClean="0">
                <a:ln w="0">
                  <a:solidFill>
                    <a:schemeClr val="accent5"/>
                  </a:solidFill>
                </a:ln>
                <a:solidFill>
                  <a:schemeClr val="bg1"/>
                </a:solidFill>
                <a:effectLst>
                  <a:outerShdw blurRad="38100" dist="19050" dir="2700000" algn="tl" rotWithShape="0">
                    <a:schemeClr val="dk1">
                      <a:alpha val="40000"/>
                    </a:schemeClr>
                  </a:outerShdw>
                </a:effectLst>
              </a:rPr>
              <a:t>ブロック</a:t>
            </a:r>
            <a:endParaRPr lang="zh-CN" altLang="en-US" sz="3200" b="1" dirty="0">
              <a:ln w="0">
                <a:solidFill>
                  <a:schemeClr val="accent5"/>
                </a:solidFill>
              </a:ln>
              <a:solidFill>
                <a:schemeClr val="bg1"/>
              </a:solidFill>
              <a:effectLst>
                <a:outerShdw blurRad="38100" dist="19050" dir="2700000" algn="tl" rotWithShape="0">
                  <a:schemeClr val="dk1">
                    <a:alpha val="40000"/>
                  </a:schemeClr>
                </a:outerShdw>
              </a:effectLst>
            </a:endParaRPr>
          </a:p>
        </p:txBody>
      </p:sp>
      <p:sp>
        <p:nvSpPr>
          <p:cNvPr id="33" name="テキスト ボックス 32"/>
          <p:cNvSpPr txBox="1"/>
          <p:nvPr/>
        </p:nvSpPr>
        <p:spPr>
          <a:xfrm>
            <a:off x="6074189" y="4519298"/>
            <a:ext cx="2386758" cy="369332"/>
          </a:xfrm>
          <a:prstGeom prst="rect">
            <a:avLst/>
          </a:prstGeom>
          <a:solidFill>
            <a:schemeClr val="bg1"/>
          </a:solidFill>
          <a:ln>
            <a:solidFill>
              <a:schemeClr val="tx1"/>
            </a:solidFill>
          </a:ln>
          <a:scene3d>
            <a:camera prst="orthographicFront"/>
            <a:lightRig rig="threePt" dir="t"/>
          </a:scene3d>
          <a:sp3d>
            <a:bevelT/>
          </a:sp3d>
        </p:spPr>
        <p:txBody>
          <a:bodyPr wrap="square" rtlCol="0">
            <a:spAutoFit/>
          </a:bodyPr>
          <a:lstStyle/>
          <a:p>
            <a:pPr algn="ctr"/>
            <a:r>
              <a:rPr lang="ja-JP" altLang="en-US" dirty="0" smtClean="0"/>
              <a:t> </a:t>
            </a:r>
            <a:r>
              <a:rPr lang="zh-CN" altLang="en-US" b="1" dirty="0" smtClean="0"/>
              <a:t> ＳＰＡＣＥ</a:t>
            </a:r>
            <a:endParaRPr lang="zh-CN" altLang="en-US" b="1" dirty="0"/>
          </a:p>
        </p:txBody>
      </p:sp>
      <p:grpSp>
        <p:nvGrpSpPr>
          <p:cNvPr id="38" name="グループ化 37"/>
          <p:cNvGrpSpPr/>
          <p:nvPr/>
        </p:nvGrpSpPr>
        <p:grpSpPr>
          <a:xfrm rot="18900000">
            <a:off x="7140692" y="1733350"/>
            <a:ext cx="1161288" cy="484633"/>
            <a:chOff x="5823605" y="4419339"/>
            <a:chExt cx="1161288" cy="484633"/>
          </a:xfrm>
        </p:grpSpPr>
        <p:sp>
          <p:nvSpPr>
            <p:cNvPr id="35" name="山形 34"/>
            <p:cNvSpPr/>
            <p:nvPr/>
          </p:nvSpPr>
          <p:spPr>
            <a:xfrm rot="10800000">
              <a:off x="5823605" y="4419339"/>
              <a:ext cx="484632" cy="484632"/>
            </a:xfrm>
            <a:prstGeom prst="chevron">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山形 35"/>
            <p:cNvSpPr/>
            <p:nvPr/>
          </p:nvSpPr>
          <p:spPr>
            <a:xfrm rot="10800000">
              <a:off x="6161933" y="4419340"/>
              <a:ext cx="484632" cy="484632"/>
            </a:xfrm>
            <a:prstGeom prst="chevron">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山形 36"/>
            <p:cNvSpPr/>
            <p:nvPr/>
          </p:nvSpPr>
          <p:spPr>
            <a:xfrm rot="10800000">
              <a:off x="6500261" y="4419340"/>
              <a:ext cx="484632" cy="484632"/>
            </a:xfrm>
            <a:prstGeom prst="chevron">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9" name="グループ化 38"/>
          <p:cNvGrpSpPr/>
          <p:nvPr/>
        </p:nvGrpSpPr>
        <p:grpSpPr>
          <a:xfrm rot="5400000">
            <a:off x="4248718" y="4327898"/>
            <a:ext cx="1161288" cy="484633"/>
            <a:chOff x="5823605" y="4419339"/>
            <a:chExt cx="1161288" cy="484633"/>
          </a:xfrm>
        </p:grpSpPr>
        <p:sp>
          <p:nvSpPr>
            <p:cNvPr id="40" name="山形 39"/>
            <p:cNvSpPr/>
            <p:nvPr/>
          </p:nvSpPr>
          <p:spPr>
            <a:xfrm rot="10800000">
              <a:off x="5823605" y="4419339"/>
              <a:ext cx="484632" cy="484632"/>
            </a:xfrm>
            <a:prstGeom prst="chevron">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山形 40"/>
            <p:cNvSpPr/>
            <p:nvPr/>
          </p:nvSpPr>
          <p:spPr>
            <a:xfrm rot="10800000">
              <a:off x="6161933" y="4419340"/>
              <a:ext cx="484632" cy="484632"/>
            </a:xfrm>
            <a:prstGeom prst="chevron">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山形 41"/>
            <p:cNvSpPr/>
            <p:nvPr/>
          </p:nvSpPr>
          <p:spPr>
            <a:xfrm rot="10800000">
              <a:off x="6500261" y="4419340"/>
              <a:ext cx="484632" cy="484632"/>
            </a:xfrm>
            <a:prstGeom prst="chevron">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3" name="縦巻き 42"/>
          <p:cNvSpPr/>
          <p:nvPr/>
        </p:nvSpPr>
        <p:spPr>
          <a:xfrm>
            <a:off x="1357884" y="1800094"/>
            <a:ext cx="1033272" cy="4286668"/>
          </a:xfrm>
          <a:prstGeom prst="verticalScroll">
            <a:avLst/>
          </a:prstGeom>
          <a:solidFill>
            <a:schemeClr val="bg1">
              <a:lumMod val="95000"/>
            </a:schemeClr>
          </a:solidFill>
          <a:ln w="38100" cap="flat" cmpd="sng" algn="ctr">
            <a:solidFill>
              <a:schemeClr val="tx1"/>
            </a:solidFill>
            <a:prstDash val="solid"/>
            <a:round/>
            <a:headEnd type="none" w="med" len="med"/>
            <a:tailEnd type="none" w="med" len="med"/>
          </a:ln>
          <a:effectLst>
            <a:glow rad="228600">
              <a:schemeClr val="accent3">
                <a:satMod val="175000"/>
                <a:alpha val="40000"/>
              </a:schemeClr>
            </a:glow>
          </a:effectLst>
        </p:spPr>
        <p:style>
          <a:lnRef idx="0">
            <a:scrgbClr r="0" g="0" b="0"/>
          </a:lnRef>
          <a:fillRef idx="0">
            <a:scrgbClr r="0" g="0" b="0"/>
          </a:fillRef>
          <a:effectRef idx="0">
            <a:scrgbClr r="0" g="0" b="0"/>
          </a:effectRef>
          <a:fontRef idx="minor">
            <a:schemeClr val="accent5"/>
          </a:fontRef>
        </p:style>
        <p:txBody>
          <a:bodyPr vert="eaVert" rtlCol="0" anchor="ctr"/>
          <a:lstStyle/>
          <a:p>
            <a:pPr algn="ctr"/>
            <a:r>
              <a:rPr lang="ja-JP" altLang="en-US" sz="36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ステージクリア</a:t>
            </a:r>
            <a:endParaRPr lang="zh-CN" altLang="en-US"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97094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8"/>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par>
                                <p:cTn id="16" presetID="53" presetClass="entr" presetSubtype="16" fill="hold" nodeType="withEffect">
                                  <p:stCondLst>
                                    <p:cond delay="20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ppt_w</p:attrName>
                                        </p:attrNameLst>
                                      </p:cBhvr>
                                      <p:tavLst>
                                        <p:tav tm="0">
                                          <p:val>
                                            <p:fltVal val="0"/>
                                          </p:val>
                                        </p:tav>
                                        <p:tav tm="100000">
                                          <p:val>
                                            <p:strVal val="#ppt_w"/>
                                          </p:val>
                                        </p:tav>
                                      </p:tavLst>
                                    </p:anim>
                                    <p:anim calcmode="lin" valueType="num">
                                      <p:cBhvr>
                                        <p:cTn id="19" dur="500" fill="hold"/>
                                        <p:tgtEl>
                                          <p:spTgt spid="22"/>
                                        </p:tgtEl>
                                        <p:attrNameLst>
                                          <p:attrName>ppt_h</p:attrName>
                                        </p:attrNameLst>
                                      </p:cBhvr>
                                      <p:tavLst>
                                        <p:tav tm="0">
                                          <p:val>
                                            <p:fltVal val="0"/>
                                          </p:val>
                                        </p:tav>
                                        <p:tav tm="100000">
                                          <p:val>
                                            <p:strVal val="#ppt_h"/>
                                          </p:val>
                                        </p:tav>
                                      </p:tavLst>
                                    </p:anim>
                                    <p:animEffect transition="in" filter="fade">
                                      <p:cBhvr>
                                        <p:cTn id="20" dur="500"/>
                                        <p:tgtEl>
                                          <p:spTgt spid="22"/>
                                        </p:tgtEl>
                                      </p:cBhvr>
                                    </p:animEffect>
                                  </p:childTnLst>
                                </p:cTn>
                              </p:par>
                              <p:par>
                                <p:cTn id="21" presetID="53" presetClass="entr" presetSubtype="16" fill="hold" nodeType="withEffect">
                                  <p:stCondLst>
                                    <p:cond delay="40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childTnLst>
                          </p:cTn>
                        </p:par>
                        <p:par>
                          <p:cTn id="26" fill="hold">
                            <p:stCondLst>
                              <p:cond delay="900"/>
                            </p:stCondLst>
                            <p:childTnLst>
                              <p:par>
                                <p:cTn id="27" presetID="14" presetClass="entr" presetSubtype="1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par>
                                <p:cTn id="30" presetID="14" presetClass="entr" presetSubtype="10" fill="hold" grpId="0" nodeType="withEffect">
                                  <p:stCondLst>
                                    <p:cond delay="300"/>
                                  </p:stCondLst>
                                  <p:childTnLst>
                                    <p:set>
                                      <p:cBhvr>
                                        <p:cTn id="31" dur="1" fill="hold">
                                          <p:stCondLst>
                                            <p:cond delay="0"/>
                                          </p:stCondLst>
                                        </p:cTn>
                                        <p:tgtEl>
                                          <p:spTgt spid="30"/>
                                        </p:tgtEl>
                                        <p:attrNameLst>
                                          <p:attrName>style.visibility</p:attrName>
                                        </p:attrNameLst>
                                      </p:cBhvr>
                                      <p:to>
                                        <p:strVal val="visible"/>
                                      </p:to>
                                    </p:set>
                                    <p:animEffect transition="in" filter="randombar(horizontal)">
                                      <p:cBhvr>
                                        <p:cTn id="32" dur="500"/>
                                        <p:tgtEl>
                                          <p:spTgt spid="30"/>
                                        </p:tgtEl>
                                      </p:cBhvr>
                                    </p:animEffect>
                                  </p:childTnLst>
                                </p:cTn>
                              </p:par>
                              <p:par>
                                <p:cTn id="33" presetID="14" presetClass="entr" presetSubtype="10" fill="hold" grpId="0" nodeType="withEffect">
                                  <p:stCondLst>
                                    <p:cond delay="600"/>
                                  </p:stCondLst>
                                  <p:childTnLst>
                                    <p:set>
                                      <p:cBhvr>
                                        <p:cTn id="34" dur="1" fill="hold">
                                          <p:stCondLst>
                                            <p:cond delay="0"/>
                                          </p:stCondLst>
                                        </p:cTn>
                                        <p:tgtEl>
                                          <p:spTgt spid="28"/>
                                        </p:tgtEl>
                                        <p:attrNameLst>
                                          <p:attrName>style.visibility</p:attrName>
                                        </p:attrNameLst>
                                      </p:cBhvr>
                                      <p:to>
                                        <p:strVal val="visible"/>
                                      </p:to>
                                    </p:set>
                                    <p:animEffect transition="in" filter="randombar(horizontal)">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xit" presetSubtype="10" fill="hold" grpId="1" nodeType="clickEffect">
                                  <p:stCondLst>
                                    <p:cond delay="0"/>
                                  </p:stCondLst>
                                  <p:childTnLst>
                                    <p:animEffect transition="out" filter="randombar(horizontal)">
                                      <p:cBhvr>
                                        <p:cTn id="39" dur="500"/>
                                        <p:tgtEl>
                                          <p:spTgt spid="32"/>
                                        </p:tgtEl>
                                      </p:cBhvr>
                                    </p:animEffect>
                                    <p:set>
                                      <p:cBhvr>
                                        <p:cTn id="40" dur="1" fill="hold">
                                          <p:stCondLst>
                                            <p:cond delay="499"/>
                                          </p:stCondLst>
                                        </p:cTn>
                                        <p:tgtEl>
                                          <p:spTgt spid="32"/>
                                        </p:tgtEl>
                                        <p:attrNameLst>
                                          <p:attrName>style.visibility</p:attrName>
                                        </p:attrNameLst>
                                      </p:cBhvr>
                                      <p:to>
                                        <p:strVal val="hidden"/>
                                      </p:to>
                                    </p:set>
                                  </p:childTnLst>
                                </p:cTn>
                              </p:par>
                              <p:par>
                                <p:cTn id="41" presetID="14" presetClass="exit" presetSubtype="10" fill="hold" grpId="1" nodeType="withEffect">
                                  <p:stCondLst>
                                    <p:cond delay="0"/>
                                  </p:stCondLst>
                                  <p:childTnLst>
                                    <p:animEffect transition="out" filter="randombar(horizontal)">
                                      <p:cBhvr>
                                        <p:cTn id="42" dur="500"/>
                                        <p:tgtEl>
                                          <p:spTgt spid="30"/>
                                        </p:tgtEl>
                                      </p:cBhvr>
                                    </p:animEffect>
                                    <p:set>
                                      <p:cBhvr>
                                        <p:cTn id="43" dur="1" fill="hold">
                                          <p:stCondLst>
                                            <p:cond delay="499"/>
                                          </p:stCondLst>
                                        </p:cTn>
                                        <p:tgtEl>
                                          <p:spTgt spid="30"/>
                                        </p:tgtEl>
                                        <p:attrNameLst>
                                          <p:attrName>style.visibility</p:attrName>
                                        </p:attrNameLst>
                                      </p:cBhvr>
                                      <p:to>
                                        <p:strVal val="hidden"/>
                                      </p:to>
                                    </p:set>
                                  </p:childTnLst>
                                </p:cTn>
                              </p:par>
                              <p:par>
                                <p:cTn id="44" presetID="14" presetClass="exit" presetSubtype="10" fill="hold" grpId="1" nodeType="withEffect">
                                  <p:stCondLst>
                                    <p:cond delay="0"/>
                                  </p:stCondLst>
                                  <p:childTnLst>
                                    <p:animEffect transition="out" filter="randombar(horizontal)">
                                      <p:cBhvr>
                                        <p:cTn id="45" dur="500"/>
                                        <p:tgtEl>
                                          <p:spTgt spid="28"/>
                                        </p:tgtEl>
                                      </p:cBhvr>
                                    </p:animEffect>
                                    <p:set>
                                      <p:cBhvr>
                                        <p:cTn id="46" dur="1" fill="hold">
                                          <p:stCondLst>
                                            <p:cond delay="499"/>
                                          </p:stCondLst>
                                        </p:cTn>
                                        <p:tgtEl>
                                          <p:spTgt spid="2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14" presetClass="entr" presetSubtype="10" fill="hold" grpId="0" nodeType="withEffect">
                                  <p:stCondLst>
                                    <p:cond delay="300"/>
                                  </p:stCondLst>
                                  <p:childTnLst>
                                    <p:set>
                                      <p:cBhvr>
                                        <p:cTn id="55" dur="1" fill="hold">
                                          <p:stCondLst>
                                            <p:cond delay="0"/>
                                          </p:stCondLst>
                                        </p:cTn>
                                        <p:tgtEl>
                                          <p:spTgt spid="31"/>
                                        </p:tgtEl>
                                        <p:attrNameLst>
                                          <p:attrName>style.visibility</p:attrName>
                                        </p:attrNameLst>
                                      </p:cBhvr>
                                      <p:to>
                                        <p:strVal val="visible"/>
                                      </p:to>
                                    </p:set>
                                    <p:animEffect transition="in" filter="randombar(horizontal)">
                                      <p:cBhvr>
                                        <p:cTn id="56" dur="500"/>
                                        <p:tgtEl>
                                          <p:spTgt spid="3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4" presetClass="exit" presetSubtype="10" fill="hold" grpId="1" nodeType="withEffect">
                                  <p:stCondLst>
                                    <p:cond delay="0"/>
                                  </p:stCondLst>
                                  <p:childTnLst>
                                    <p:animEffect transition="out" filter="randombar(horizontal)">
                                      <p:cBhvr>
                                        <p:cTn id="63" dur="500"/>
                                        <p:tgtEl>
                                          <p:spTgt spid="31"/>
                                        </p:tgtEl>
                                      </p:cBhvr>
                                    </p:animEffect>
                                    <p:set>
                                      <p:cBhvr>
                                        <p:cTn id="64" dur="1" fill="hold">
                                          <p:stCondLst>
                                            <p:cond delay="499"/>
                                          </p:stCondLst>
                                        </p:cTn>
                                        <p:tgtEl>
                                          <p:spTgt spid="31"/>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42" presetClass="path" presetSubtype="0" decel="50000" fill="hold" nodeType="withEffect">
                                  <p:stCondLst>
                                    <p:cond delay="0"/>
                                  </p:stCondLst>
                                  <p:childTnLst>
                                    <p:animMotion origin="layout" path="M 2.82051E-6 -2.96296E-6 L -0.03382 0.05 " pathEditMode="relative" rAng="0" ptsTypes="AA">
                                      <p:cBhvr>
                                        <p:cTn id="71" dur="1000" fill="hold"/>
                                        <p:tgtEl>
                                          <p:spTgt spid="38"/>
                                        </p:tgtEl>
                                        <p:attrNameLst>
                                          <p:attrName>ppt_x</p:attrName>
                                          <p:attrName>ppt_y</p:attrName>
                                        </p:attrNameLst>
                                      </p:cBhvr>
                                      <p:rCtr x="-1699" y="2500"/>
                                    </p:animMotion>
                                  </p:childTnLst>
                                </p:cTn>
                              </p:par>
                            </p:childTnLst>
                          </p:cTn>
                        </p:par>
                      </p:childTnLst>
                    </p:cTn>
                  </p:par>
                  <p:par>
                    <p:cTn id="72" fill="hold">
                      <p:stCondLst>
                        <p:cond delay="indefinite"/>
                      </p:stCondLst>
                      <p:childTnLst>
                        <p:par>
                          <p:cTn id="73" fill="hold">
                            <p:stCondLst>
                              <p:cond delay="0"/>
                            </p:stCondLst>
                            <p:childTnLst>
                              <p:par>
                                <p:cTn id="74" presetID="42" presetClass="path" presetSubtype="0" fill="hold" nodeType="clickEffect">
                                  <p:stCondLst>
                                    <p:cond delay="0"/>
                                  </p:stCondLst>
                                  <p:childTnLst>
                                    <p:animMotion origin="layout" path="M -3.07692E-6 -3.7037E-7 L -0.3266 0.47778 " pathEditMode="relative" rAng="0" ptsTypes="AA">
                                      <p:cBhvr>
                                        <p:cTn id="75" dur="1000" fill="hold"/>
                                        <p:tgtEl>
                                          <p:spTgt spid="21"/>
                                        </p:tgtEl>
                                        <p:attrNameLst>
                                          <p:attrName>ppt_x</p:attrName>
                                          <p:attrName>ppt_y</p:attrName>
                                        </p:attrNameLst>
                                      </p:cBhvr>
                                      <p:rCtr x="-16330" y="23889"/>
                                    </p:animMotion>
                                  </p:childTnLst>
                                </p:cTn>
                              </p:par>
                              <p:par>
                                <p:cTn id="76" presetID="26" presetClass="emph" presetSubtype="0" fill="hold" grpId="3" nodeType="withEffect">
                                  <p:stCondLst>
                                    <p:cond delay="0"/>
                                  </p:stCondLst>
                                  <p:childTnLst>
                                    <p:animEffect transition="out" filter="fade">
                                      <p:cBhvr>
                                        <p:cTn id="77" dur="500" tmFilter="0, 0; .2, .5; .8, .5; 1, 0"/>
                                        <p:tgtEl>
                                          <p:spTgt spid="33"/>
                                        </p:tgtEl>
                                      </p:cBhvr>
                                    </p:animEffect>
                                    <p:animScale>
                                      <p:cBhvr>
                                        <p:cTn id="78" dur="250" autoRev="1" fill="hold"/>
                                        <p:tgtEl>
                                          <p:spTgt spid="33"/>
                                        </p:tgtEl>
                                      </p:cBhvr>
                                      <p:by x="105000" y="105000"/>
                                    </p:animScale>
                                  </p:childTnLst>
                                </p:cTn>
                              </p:par>
                              <p:par>
                                <p:cTn id="79" presetID="10" presetClass="exit" presetSubtype="0" fill="hold" nodeType="withEffect">
                                  <p:stCondLst>
                                    <p:cond delay="0"/>
                                  </p:stCondLst>
                                  <p:childTnLst>
                                    <p:animEffect transition="out" filter="fade">
                                      <p:cBhvr>
                                        <p:cTn id="80" dur="500"/>
                                        <p:tgtEl>
                                          <p:spTgt spid="38"/>
                                        </p:tgtEl>
                                      </p:cBhvr>
                                    </p:animEffect>
                                    <p:set>
                                      <p:cBhvr>
                                        <p:cTn id="81" dur="1" fill="hold">
                                          <p:stCondLst>
                                            <p:cond delay="499"/>
                                          </p:stCondLst>
                                        </p:cTn>
                                        <p:tgtEl>
                                          <p:spTgt spid="38"/>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fade">
                                      <p:cBhvr>
                                        <p:cTn id="86" dur="500"/>
                                        <p:tgtEl>
                                          <p:spTgt spid="39"/>
                                        </p:tgtEl>
                                      </p:cBhvr>
                                    </p:animEffect>
                                  </p:childTnLst>
                                </p:cTn>
                              </p:par>
                              <p:par>
                                <p:cTn id="87" presetID="42" presetClass="path" presetSubtype="0" decel="25000" fill="hold" nodeType="withEffect">
                                  <p:stCondLst>
                                    <p:cond delay="0"/>
                                  </p:stCondLst>
                                  <p:childTnLst>
                                    <p:animMotion origin="layout" path="M 5.55112E-17 4.81481E-6 L 5.55112E-17 -0.08473 " pathEditMode="relative" rAng="0" ptsTypes="AA">
                                      <p:cBhvr>
                                        <p:cTn id="88" dur="1000" fill="hold"/>
                                        <p:tgtEl>
                                          <p:spTgt spid="39"/>
                                        </p:tgtEl>
                                        <p:attrNameLst>
                                          <p:attrName>ppt_x</p:attrName>
                                          <p:attrName>ppt_y</p:attrName>
                                        </p:attrNameLst>
                                      </p:cBhvr>
                                      <p:rCtr x="0" y="-4236"/>
                                    </p:animMotion>
                                  </p:childTnLst>
                                </p:cTn>
                              </p:par>
                            </p:childTnLst>
                          </p:cTn>
                        </p:par>
                      </p:childTnLst>
                    </p:cTn>
                  </p:par>
                  <p:par>
                    <p:cTn id="89" fill="hold">
                      <p:stCondLst>
                        <p:cond delay="indefinite"/>
                      </p:stCondLst>
                      <p:childTnLst>
                        <p:par>
                          <p:cTn id="90" fill="hold">
                            <p:stCondLst>
                              <p:cond delay="0"/>
                            </p:stCondLst>
                            <p:childTnLst>
                              <p:par>
                                <p:cTn id="91" presetID="42" presetClass="path" presetSubtype="0" fill="hold" nodeType="clickEffect">
                                  <p:stCondLst>
                                    <p:cond delay="0"/>
                                  </p:stCondLst>
                                  <p:childTnLst>
                                    <p:animMotion origin="layout" path="M -0.3266 0.47778 L -0.3266 0.09514 " pathEditMode="relative" rAng="0" ptsTypes="AA">
                                      <p:cBhvr>
                                        <p:cTn id="92" dur="1000" fill="hold"/>
                                        <p:tgtEl>
                                          <p:spTgt spid="21"/>
                                        </p:tgtEl>
                                        <p:attrNameLst>
                                          <p:attrName>ppt_x</p:attrName>
                                          <p:attrName>ppt_y</p:attrName>
                                        </p:attrNameLst>
                                      </p:cBhvr>
                                      <p:rCtr x="0" y="-19144"/>
                                    </p:animMotion>
                                  </p:childTnLst>
                                </p:cTn>
                              </p:par>
                              <p:par>
                                <p:cTn id="93" presetID="26" presetClass="emph" presetSubtype="0" fill="hold" grpId="4" nodeType="withEffect">
                                  <p:stCondLst>
                                    <p:cond delay="0"/>
                                  </p:stCondLst>
                                  <p:childTnLst>
                                    <p:animEffect transition="out" filter="fade">
                                      <p:cBhvr>
                                        <p:cTn id="94" dur="500" tmFilter="0, 0; .2, .5; .8, .5; 1, 0"/>
                                        <p:tgtEl>
                                          <p:spTgt spid="33"/>
                                        </p:tgtEl>
                                      </p:cBhvr>
                                    </p:animEffect>
                                    <p:animScale>
                                      <p:cBhvr>
                                        <p:cTn id="95" dur="250" autoRev="1" fill="hold"/>
                                        <p:tgtEl>
                                          <p:spTgt spid="33"/>
                                        </p:tgtEl>
                                      </p:cBhvr>
                                      <p:by x="105000" y="105000"/>
                                    </p:animScale>
                                  </p:childTnLst>
                                </p:cTn>
                              </p:par>
                              <p:par>
                                <p:cTn id="96" presetID="10" presetClass="exit" presetSubtype="0" fill="hold" nodeType="withEffect">
                                  <p:stCondLst>
                                    <p:cond delay="0"/>
                                  </p:stCondLst>
                                  <p:childTnLst>
                                    <p:animEffect transition="out" filter="fade">
                                      <p:cBhvr>
                                        <p:cTn id="97" dur="500"/>
                                        <p:tgtEl>
                                          <p:spTgt spid="39"/>
                                        </p:tgtEl>
                                      </p:cBhvr>
                                    </p:animEffect>
                                    <p:set>
                                      <p:cBhvr>
                                        <p:cTn id="98" dur="1" fill="hold">
                                          <p:stCondLst>
                                            <p:cond delay="499"/>
                                          </p:stCondLst>
                                        </p:cTn>
                                        <p:tgtEl>
                                          <p:spTgt spid="39"/>
                                        </p:tgtEl>
                                        <p:attrNameLst>
                                          <p:attrName>style.visibility</p:attrName>
                                        </p:attrNameLst>
                                      </p:cBhvr>
                                      <p:to>
                                        <p:strVal val="hidden"/>
                                      </p:to>
                                    </p:set>
                                  </p:childTnLst>
                                </p:cTn>
                              </p:par>
                            </p:childTnLst>
                          </p:cTn>
                        </p:par>
                        <p:par>
                          <p:cTn id="99" fill="hold">
                            <p:stCondLst>
                              <p:cond delay="1000"/>
                            </p:stCondLst>
                            <p:childTnLst>
                              <p:par>
                                <p:cTn id="100" presetID="6" presetClass="emph" presetSubtype="0" fill="hold" nodeType="afterEffect">
                                  <p:stCondLst>
                                    <p:cond delay="0"/>
                                  </p:stCondLst>
                                  <p:childTnLst>
                                    <p:animScale>
                                      <p:cBhvr>
                                        <p:cTn id="101" dur="1000" fill="hold"/>
                                        <p:tgtEl>
                                          <p:spTgt spid="27"/>
                                        </p:tgtEl>
                                      </p:cBhvr>
                                      <p:by x="300000" y="300000"/>
                                    </p:animScale>
                                  </p:childTnLst>
                                </p:cTn>
                              </p:par>
                            </p:childTnLst>
                          </p:cTn>
                        </p:par>
                        <p:par>
                          <p:cTn id="102" fill="hold">
                            <p:stCondLst>
                              <p:cond delay="2000"/>
                            </p:stCondLst>
                            <p:childTnLst>
                              <p:par>
                                <p:cTn id="103" presetID="6" presetClass="emph" presetSubtype="0" fill="hold" nodeType="afterEffect">
                                  <p:stCondLst>
                                    <p:cond delay="0"/>
                                  </p:stCondLst>
                                  <p:childTnLst>
                                    <p:animScale>
                                      <p:cBhvr>
                                        <p:cTn id="104" dur="500" fill="hold"/>
                                        <p:tgtEl>
                                          <p:spTgt spid="27"/>
                                        </p:tgtEl>
                                      </p:cBhvr>
                                      <p:by x="33300" y="33300"/>
                                    </p:animScale>
                                  </p:childTnLst>
                                </p:cTn>
                              </p:par>
                              <p:par>
                                <p:cTn id="105" presetID="53" presetClass="exit" presetSubtype="32" fill="hold" nodeType="withEffect">
                                  <p:stCondLst>
                                    <p:cond delay="0"/>
                                  </p:stCondLst>
                                  <p:childTnLst>
                                    <p:anim calcmode="lin" valueType="num">
                                      <p:cBhvr>
                                        <p:cTn id="106" dur="500"/>
                                        <p:tgtEl>
                                          <p:spTgt spid="21"/>
                                        </p:tgtEl>
                                        <p:attrNameLst>
                                          <p:attrName>ppt_w</p:attrName>
                                        </p:attrNameLst>
                                      </p:cBhvr>
                                      <p:tavLst>
                                        <p:tav tm="0">
                                          <p:val>
                                            <p:strVal val="ppt_w"/>
                                          </p:val>
                                        </p:tav>
                                        <p:tav tm="100000">
                                          <p:val>
                                            <p:fltVal val="0"/>
                                          </p:val>
                                        </p:tav>
                                      </p:tavLst>
                                    </p:anim>
                                    <p:anim calcmode="lin" valueType="num">
                                      <p:cBhvr>
                                        <p:cTn id="107" dur="500"/>
                                        <p:tgtEl>
                                          <p:spTgt spid="21"/>
                                        </p:tgtEl>
                                        <p:attrNameLst>
                                          <p:attrName>ppt_h</p:attrName>
                                        </p:attrNameLst>
                                      </p:cBhvr>
                                      <p:tavLst>
                                        <p:tav tm="0">
                                          <p:val>
                                            <p:strVal val="ppt_h"/>
                                          </p:val>
                                        </p:tav>
                                        <p:tav tm="100000">
                                          <p:val>
                                            <p:fltVal val="0"/>
                                          </p:val>
                                        </p:tav>
                                      </p:tavLst>
                                    </p:anim>
                                    <p:animEffect transition="out" filter="fade">
                                      <p:cBhvr>
                                        <p:cTn id="108" dur="500"/>
                                        <p:tgtEl>
                                          <p:spTgt spid="21"/>
                                        </p:tgtEl>
                                      </p:cBhvr>
                                    </p:animEffect>
                                    <p:set>
                                      <p:cBhvr>
                                        <p:cTn id="109" dur="1" fill="hold">
                                          <p:stCondLst>
                                            <p:cond delay="499"/>
                                          </p:stCondLst>
                                        </p:cTn>
                                        <p:tgtEl>
                                          <p:spTgt spid="21"/>
                                        </p:tgtEl>
                                        <p:attrNameLst>
                                          <p:attrName>style.visibility</p:attrName>
                                        </p:attrNameLst>
                                      </p:cBhvr>
                                      <p:to>
                                        <p:strVal val="hidden"/>
                                      </p:to>
                                    </p:set>
                                  </p:childTnLst>
                                </p:cTn>
                              </p:par>
                              <p:par>
                                <p:cTn id="110" presetID="53" presetClass="exit" presetSubtype="32" fill="hold" grpId="5" nodeType="withEffect">
                                  <p:stCondLst>
                                    <p:cond delay="0"/>
                                  </p:stCondLst>
                                  <p:childTnLst>
                                    <p:anim calcmode="lin" valueType="num">
                                      <p:cBhvr>
                                        <p:cTn id="111" dur="500"/>
                                        <p:tgtEl>
                                          <p:spTgt spid="33"/>
                                        </p:tgtEl>
                                        <p:attrNameLst>
                                          <p:attrName>ppt_w</p:attrName>
                                        </p:attrNameLst>
                                      </p:cBhvr>
                                      <p:tavLst>
                                        <p:tav tm="0">
                                          <p:val>
                                            <p:strVal val="ppt_w"/>
                                          </p:val>
                                        </p:tav>
                                        <p:tav tm="100000">
                                          <p:val>
                                            <p:fltVal val="0"/>
                                          </p:val>
                                        </p:tav>
                                      </p:tavLst>
                                    </p:anim>
                                    <p:anim calcmode="lin" valueType="num">
                                      <p:cBhvr>
                                        <p:cTn id="112" dur="500"/>
                                        <p:tgtEl>
                                          <p:spTgt spid="33"/>
                                        </p:tgtEl>
                                        <p:attrNameLst>
                                          <p:attrName>ppt_h</p:attrName>
                                        </p:attrNameLst>
                                      </p:cBhvr>
                                      <p:tavLst>
                                        <p:tav tm="0">
                                          <p:val>
                                            <p:strVal val="ppt_h"/>
                                          </p:val>
                                        </p:tav>
                                        <p:tav tm="100000">
                                          <p:val>
                                            <p:fltVal val="0"/>
                                          </p:val>
                                        </p:tav>
                                      </p:tavLst>
                                    </p:anim>
                                    <p:animEffect transition="out" filter="fade">
                                      <p:cBhvr>
                                        <p:cTn id="113" dur="500"/>
                                        <p:tgtEl>
                                          <p:spTgt spid="33"/>
                                        </p:tgtEl>
                                      </p:cBhvr>
                                    </p:animEffect>
                                    <p:set>
                                      <p:cBhvr>
                                        <p:cTn id="114" dur="1" fill="hold">
                                          <p:stCondLst>
                                            <p:cond delay="499"/>
                                          </p:stCondLst>
                                        </p:cTn>
                                        <p:tgtEl>
                                          <p:spTgt spid="33"/>
                                        </p:tgtEl>
                                        <p:attrNameLst>
                                          <p:attrName>style.visibility</p:attrName>
                                        </p:attrNameLst>
                                      </p:cBhvr>
                                      <p:to>
                                        <p:strVal val="hidden"/>
                                      </p:to>
                                    </p:set>
                                  </p:childTnLst>
                                </p:cTn>
                              </p:par>
                              <p:par>
                                <p:cTn id="115" presetID="31" presetClass="entr" presetSubtype="0" fill="hold" grpId="0" nodeType="withEffect">
                                  <p:stCondLst>
                                    <p:cond delay="0"/>
                                  </p:stCondLst>
                                  <p:childTnLst>
                                    <p:set>
                                      <p:cBhvr>
                                        <p:cTn id="116" dur="1" fill="hold">
                                          <p:stCondLst>
                                            <p:cond delay="0"/>
                                          </p:stCondLst>
                                        </p:cTn>
                                        <p:tgtEl>
                                          <p:spTgt spid="43"/>
                                        </p:tgtEl>
                                        <p:attrNameLst>
                                          <p:attrName>style.visibility</p:attrName>
                                        </p:attrNameLst>
                                      </p:cBhvr>
                                      <p:to>
                                        <p:strVal val="visible"/>
                                      </p:to>
                                    </p:set>
                                    <p:anim calcmode="lin" valueType="num">
                                      <p:cBhvr>
                                        <p:cTn id="117" dur="500" fill="hold"/>
                                        <p:tgtEl>
                                          <p:spTgt spid="43"/>
                                        </p:tgtEl>
                                        <p:attrNameLst>
                                          <p:attrName>ppt_w</p:attrName>
                                        </p:attrNameLst>
                                      </p:cBhvr>
                                      <p:tavLst>
                                        <p:tav tm="0">
                                          <p:val>
                                            <p:fltVal val="0"/>
                                          </p:val>
                                        </p:tav>
                                        <p:tav tm="100000">
                                          <p:val>
                                            <p:strVal val="#ppt_w"/>
                                          </p:val>
                                        </p:tav>
                                      </p:tavLst>
                                    </p:anim>
                                    <p:anim calcmode="lin" valueType="num">
                                      <p:cBhvr>
                                        <p:cTn id="118" dur="500" fill="hold"/>
                                        <p:tgtEl>
                                          <p:spTgt spid="43"/>
                                        </p:tgtEl>
                                        <p:attrNameLst>
                                          <p:attrName>ppt_h</p:attrName>
                                        </p:attrNameLst>
                                      </p:cBhvr>
                                      <p:tavLst>
                                        <p:tav tm="0">
                                          <p:val>
                                            <p:fltVal val="0"/>
                                          </p:val>
                                        </p:tav>
                                        <p:tav tm="100000">
                                          <p:val>
                                            <p:strVal val="#ppt_h"/>
                                          </p:val>
                                        </p:tav>
                                      </p:tavLst>
                                    </p:anim>
                                    <p:anim calcmode="lin" valueType="num">
                                      <p:cBhvr>
                                        <p:cTn id="119" dur="500" fill="hold"/>
                                        <p:tgtEl>
                                          <p:spTgt spid="43"/>
                                        </p:tgtEl>
                                        <p:attrNameLst>
                                          <p:attrName>style.rotation</p:attrName>
                                        </p:attrNameLst>
                                      </p:cBhvr>
                                      <p:tavLst>
                                        <p:tav tm="0">
                                          <p:val>
                                            <p:fltVal val="90"/>
                                          </p:val>
                                        </p:tav>
                                        <p:tav tm="100000">
                                          <p:val>
                                            <p:fltVal val="0"/>
                                          </p:val>
                                        </p:tav>
                                      </p:tavLst>
                                    </p:anim>
                                    <p:animEffect transition="in" filter="fade">
                                      <p:cBhvr>
                                        <p:cTn id="12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30" grpId="0" animBg="1"/>
      <p:bldP spid="30" grpId="1" animBg="1"/>
      <p:bldP spid="31" grpId="0" animBg="1"/>
      <p:bldP spid="31" grpId="1" animBg="1"/>
      <p:bldP spid="32" grpId="0" animBg="1"/>
      <p:bldP spid="32" grpId="1" animBg="1"/>
      <p:bldP spid="33" grpId="0" animBg="1"/>
      <p:bldP spid="33" grpId="3" animBg="1"/>
      <p:bldP spid="33" grpId="4" animBg="1"/>
      <p:bldP spid="33" grpId="5" animBg="1"/>
      <p:bldP spid="4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グループ化 42"/>
          <p:cNvGrpSpPr/>
          <p:nvPr/>
        </p:nvGrpSpPr>
        <p:grpSpPr>
          <a:xfrm>
            <a:off x="910729" y="1931692"/>
            <a:ext cx="3543374" cy="3660895"/>
            <a:chOff x="1012263" y="1931692"/>
            <a:chExt cx="3543374" cy="3660895"/>
          </a:xfrm>
        </p:grpSpPr>
        <p:sp>
          <p:nvSpPr>
            <p:cNvPr id="10" name="線吹き出し 2 (枠付き) 9"/>
            <p:cNvSpPr/>
            <p:nvPr/>
          </p:nvSpPr>
          <p:spPr>
            <a:xfrm>
              <a:off x="1012263" y="1931692"/>
              <a:ext cx="3543374" cy="3660895"/>
            </a:xfrm>
            <a:prstGeom prst="borderCallout2">
              <a:avLst>
                <a:gd name="adj1" fmla="val 16171"/>
                <a:gd name="adj2" fmla="val 102849"/>
                <a:gd name="adj3" fmla="val 15910"/>
                <a:gd name="adj4" fmla="val 138740"/>
                <a:gd name="adj5" fmla="val 36720"/>
                <a:gd name="adj6" fmla="val 153327"/>
              </a:avLst>
            </a:prstGeom>
            <a:solidFill>
              <a:schemeClr val="bg2">
                <a:alpha val="51000"/>
              </a:schemeClr>
            </a:solidFill>
            <a:ln w="28575">
              <a:solidFill>
                <a:schemeClr val="tx1"/>
              </a:solidFill>
            </a:ln>
          </p:spPr>
          <p:style>
            <a:lnRef idx="2">
              <a:schemeClr val="dk1"/>
            </a:lnRef>
            <a:fillRef idx="1">
              <a:schemeClr val="lt1"/>
            </a:fillRef>
            <a:effectRef idx="0">
              <a:schemeClr val="dk1"/>
            </a:effectRef>
            <a:fontRef idx="minor">
              <a:schemeClr val="dk1"/>
            </a:fontRef>
          </p:style>
          <p:txBody>
            <a:bodyPr numCol="3" rtlCol="0" anchor="ctr"/>
            <a:lstStyle/>
            <a:p>
              <a:endParaRPr lang="zh-CN" altLang="en-US" dirty="0"/>
            </a:p>
          </p:txBody>
        </p:sp>
        <p:sp>
          <p:nvSpPr>
            <p:cNvPr id="5" name="正方形/長方形 4"/>
            <p:cNvSpPr/>
            <p:nvPr/>
          </p:nvSpPr>
          <p:spPr>
            <a:xfrm>
              <a:off x="1548888" y="2851833"/>
              <a:ext cx="2318675" cy="2325955"/>
            </a:xfrm>
            <a:prstGeom prst="rect">
              <a:avLst/>
            </a:prstGeom>
            <a:solidFill>
              <a:schemeClr val="bg2"/>
            </a:solidFill>
            <a:ln>
              <a:noFill/>
            </a:ln>
            <a:scene3d>
              <a:camera prst="orthographicFront"/>
              <a:lightRig rig="threePt" dir="t"/>
            </a:scene3d>
            <a:sp3d>
              <a:bevelT w="139700" h="139700" prst="divot"/>
            </a:sp3d>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pic>
          <p:nvPicPr>
            <p:cNvPr id="41" name="図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6308" y="2966590"/>
              <a:ext cx="2014405" cy="2014405"/>
            </a:xfrm>
            <a:prstGeom prst="rect">
              <a:avLst/>
            </a:prstGeom>
          </p:spPr>
        </p:pic>
        <p:sp>
          <p:nvSpPr>
            <p:cNvPr id="8" name="テキスト ボックス 7"/>
            <p:cNvSpPr txBox="1"/>
            <p:nvPr/>
          </p:nvSpPr>
          <p:spPr>
            <a:xfrm>
              <a:off x="1675093" y="2884195"/>
              <a:ext cx="1136850" cy="369332"/>
            </a:xfrm>
            <a:prstGeom prst="rect">
              <a:avLst/>
            </a:prstGeom>
            <a:noFill/>
          </p:spPr>
          <p:txBody>
            <a:bodyPr wrap="none" rtlCol="0">
              <a:spAutoFit/>
            </a:bodyPr>
            <a:lstStyle/>
            <a:p>
              <a:r>
                <a:rPr lang="ja-JP" altLang="en-US" dirty="0" smtClean="0">
                  <a:latin typeface="Lucida Console" panose="020B0609040504020204" pitchFamily="49" charset="0"/>
                </a:rPr>
                <a:t>・</a:t>
              </a:r>
              <a:r>
                <a:rPr lang="en-US" altLang="zh-CN" dirty="0" smtClean="0">
                  <a:latin typeface="Lucida Console" panose="020B0609040504020204" pitchFamily="49" charset="0"/>
                </a:rPr>
                <a:t>SAMPLE</a:t>
              </a:r>
              <a:endParaRPr lang="zh-CN" altLang="en-US" dirty="0">
                <a:latin typeface="Lucida Console" panose="020B0609040504020204" pitchFamily="49" charset="0"/>
              </a:endParaRPr>
            </a:p>
          </p:txBody>
        </p:sp>
        <p:sp>
          <p:nvSpPr>
            <p:cNvPr id="42" name="正方形/長方形 41"/>
            <p:cNvSpPr/>
            <p:nvPr/>
          </p:nvSpPr>
          <p:spPr>
            <a:xfrm>
              <a:off x="1012263" y="1979153"/>
              <a:ext cx="2396810" cy="584775"/>
            </a:xfrm>
            <a:prstGeom prst="rect">
              <a:avLst/>
            </a:prstGeom>
          </p:spPr>
          <p:txBody>
            <a:bodyPr wrap="none">
              <a:spAutoFit/>
            </a:bodyPr>
            <a:lstStyle/>
            <a:p>
              <a:r>
                <a:rPr lang="ja-JP" altLang="en-US" sz="3200" b="1" dirty="0" smtClean="0">
                  <a:ln w="0">
                    <a:solidFill>
                      <a:schemeClr val="accent6">
                        <a:lumMod val="50000"/>
                      </a:schemeClr>
                    </a:solidFill>
                  </a:ln>
                  <a:solidFill>
                    <a:schemeClr val="bg1"/>
                  </a:solidFill>
                  <a:effectLst>
                    <a:outerShdw blurRad="38100" dist="19050" dir="2700000" algn="tl" rotWithShape="0">
                      <a:schemeClr val="dk1">
                        <a:alpha val="40000"/>
                      </a:schemeClr>
                    </a:outerShdw>
                  </a:effectLst>
                </a:rPr>
                <a:t>・歯車（ギア）</a:t>
              </a:r>
              <a:endParaRPr lang="zh-CN" altLang="en-US" sz="3200" dirty="0">
                <a:ln w="0">
                  <a:solidFill>
                    <a:schemeClr val="accent6">
                      <a:lumMod val="50000"/>
                    </a:schemeClr>
                  </a:solidFill>
                </a:ln>
              </a:endParaRPr>
            </a:p>
          </p:txBody>
        </p:sp>
      </p:grpSp>
      <p:sp>
        <p:nvSpPr>
          <p:cNvPr id="16" name="1 つの角を切り取った四角形 15"/>
          <p:cNvSpPr/>
          <p:nvPr/>
        </p:nvSpPr>
        <p:spPr>
          <a:xfrm flipV="1">
            <a:off x="806795" y="127332"/>
            <a:ext cx="4572000" cy="1310186"/>
          </a:xfrm>
          <a:prstGeom prst="snip1Rect">
            <a:avLst>
              <a:gd name="adj" fmla="val 50000"/>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sp>
        <p:nvSpPr>
          <p:cNvPr id="6" name="1 つの角を切り取った四角形 5"/>
          <p:cNvSpPr/>
          <p:nvPr/>
        </p:nvSpPr>
        <p:spPr>
          <a:xfrm flipV="1">
            <a:off x="122830" y="127332"/>
            <a:ext cx="4572000" cy="1310186"/>
          </a:xfrm>
          <a:prstGeom prst="snip1Rect">
            <a:avLst>
              <a:gd name="adj"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zh-CN" sz="3600" b="1" dirty="0" smtClean="0"/>
              <a:t>05</a:t>
            </a:r>
            <a:endParaRPr lang="zh-CN" altLang="en-US" sz="3600" b="1" dirty="0"/>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12</a:t>
            </a:r>
            <a:endParaRPr lang="zh-CN" altLang="en-US" sz="2400" b="1" dirty="0"/>
          </a:p>
        </p:txBody>
      </p:sp>
      <p:sp>
        <p:nvSpPr>
          <p:cNvPr id="12" name="1 つの角を切り取った四角形 11"/>
          <p:cNvSpPr/>
          <p:nvPr/>
        </p:nvSpPr>
        <p:spPr>
          <a:xfrm flipV="1">
            <a:off x="259623" y="127332"/>
            <a:ext cx="4572000" cy="1310186"/>
          </a:xfrm>
          <a:prstGeom prst="snip1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1 つの角を切り取った四角形 12"/>
          <p:cNvSpPr/>
          <p:nvPr/>
        </p:nvSpPr>
        <p:spPr>
          <a:xfrm flipV="1">
            <a:off x="396416" y="129129"/>
            <a:ext cx="4572000" cy="1310186"/>
          </a:xfrm>
          <a:prstGeom prst="snip1Rect">
            <a:avLst>
              <a:gd name="adj" fmla="val 50000"/>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1 つの角を切り取った四角形 14"/>
          <p:cNvSpPr/>
          <p:nvPr/>
        </p:nvSpPr>
        <p:spPr>
          <a:xfrm flipV="1">
            <a:off x="670002" y="129129"/>
            <a:ext cx="4572000" cy="1310186"/>
          </a:xfrm>
          <a:prstGeom prst="snip1Rect">
            <a:avLst>
              <a:gd name="adj" fmla="val 50000"/>
            </a:avLst>
          </a:prstGeom>
          <a:solidFill>
            <a:srgbClr val="FCBCB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つの角を切り取った四角形 13"/>
          <p:cNvSpPr/>
          <p:nvPr/>
        </p:nvSpPr>
        <p:spPr>
          <a:xfrm flipV="1">
            <a:off x="533209" y="129129"/>
            <a:ext cx="4572000" cy="1310186"/>
          </a:xfrm>
          <a:prstGeom prst="snip1Rect">
            <a:avLst>
              <a:gd name="adj" fmla="val 50000"/>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テキスト ボックス 16"/>
          <p:cNvSpPr txBox="1"/>
          <p:nvPr/>
        </p:nvSpPr>
        <p:spPr>
          <a:xfrm>
            <a:off x="613770" y="322442"/>
            <a:ext cx="4115229" cy="923330"/>
          </a:xfrm>
          <a:prstGeom prst="rect">
            <a:avLst/>
          </a:prstGeom>
          <a:noFill/>
        </p:spPr>
        <p:txBody>
          <a:bodyPr wrap="none" rtlCol="0">
            <a:spAutoFit/>
          </a:bodyPr>
          <a:lstStyle/>
          <a:p>
            <a:r>
              <a:rPr lang="ja-JP" altLang="en-US" sz="5400" b="1" dirty="0" smtClean="0">
                <a:ln w="28575">
                  <a:solidFill>
                    <a:schemeClr val="tx1"/>
                  </a:solidFill>
                </a:ln>
                <a:solidFill>
                  <a:schemeClr val="bg1"/>
                </a:solidFill>
                <a:latin typeface="BankGothic Lt BT" panose="020B0607020203060204" pitchFamily="34" charset="0"/>
              </a:rPr>
              <a:t>応用ステージ</a:t>
            </a:r>
            <a:endParaRPr lang="zh-CN" altLang="en-US" sz="5400" b="1" i="1" dirty="0">
              <a:ln w="28575">
                <a:solidFill>
                  <a:schemeClr val="tx1"/>
                </a:solidFill>
              </a:ln>
              <a:solidFill>
                <a:schemeClr val="bg1"/>
              </a:solidFill>
            </a:endParaRPr>
          </a:p>
        </p:txBody>
      </p:sp>
      <p:pic>
        <p:nvPicPr>
          <p:cNvPr id="18" name="図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sp>
        <p:nvSpPr>
          <p:cNvPr id="19" name="テキスト ボックス 18"/>
          <p:cNvSpPr txBox="1"/>
          <p:nvPr/>
        </p:nvSpPr>
        <p:spPr>
          <a:xfrm>
            <a:off x="122830" y="6088559"/>
            <a:ext cx="3335400" cy="769441"/>
          </a:xfrm>
          <a:prstGeom prst="rect">
            <a:avLst/>
          </a:prstGeom>
          <a:noFill/>
        </p:spPr>
        <p:txBody>
          <a:bodyPr wrap="none" rtlCol="0">
            <a:spAutoFit/>
          </a:bodyPr>
          <a:lstStyle/>
          <a:p>
            <a:r>
              <a:rPr lang="en-US" altLang="zh-CN" sz="4400" dirty="0" err="1">
                <a:ln w="28575">
                  <a:solidFill>
                    <a:schemeClr val="tx1"/>
                  </a:solidFill>
                </a:ln>
                <a:solidFill>
                  <a:schemeClr val="bg1"/>
                </a:solidFill>
                <a:latin typeface="BankGothic Lt BT" panose="020B0607020203060204" pitchFamily="34" charset="0"/>
              </a:rPr>
              <a:t>Geararium</a:t>
            </a:r>
            <a:endParaRPr lang="zh-CN" altLang="en-US" sz="4400" i="1" dirty="0">
              <a:ln w="28575">
                <a:solidFill>
                  <a:schemeClr val="tx1"/>
                </a:solidFill>
              </a:ln>
              <a:solidFill>
                <a:schemeClr val="bg1"/>
              </a:solidFill>
            </a:endParaRPr>
          </a:p>
        </p:txBody>
      </p:sp>
      <p:pic>
        <p:nvPicPr>
          <p:cNvPr id="20" name="図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516818" y="1022138"/>
            <a:ext cx="954798" cy="954798"/>
          </a:xfrm>
          <a:prstGeom prst="rect">
            <a:avLst/>
          </a:prstGeom>
        </p:spPr>
      </p:pic>
      <p:pic>
        <p:nvPicPr>
          <p:cNvPr id="21" name="図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74867" y="1380187"/>
            <a:ext cx="238699" cy="238699"/>
          </a:xfrm>
          <a:prstGeom prst="rect">
            <a:avLst/>
          </a:prstGeom>
        </p:spPr>
      </p:pic>
      <p:pic>
        <p:nvPicPr>
          <p:cNvPr id="27" name="図 2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5894" y="3524746"/>
            <a:ext cx="638110" cy="638110"/>
          </a:xfrm>
          <a:prstGeom prst="rect">
            <a:avLst/>
          </a:prstGeom>
        </p:spPr>
      </p:pic>
      <p:pic>
        <p:nvPicPr>
          <p:cNvPr id="55" name="図 5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30939" y="3347800"/>
            <a:ext cx="992002" cy="992002"/>
          </a:xfrm>
          <a:prstGeom prst="rect">
            <a:avLst/>
          </a:prstGeom>
        </p:spPr>
      </p:pic>
      <p:sp>
        <p:nvSpPr>
          <p:cNvPr id="2" name="下矢印 1"/>
          <p:cNvSpPr/>
          <p:nvPr/>
        </p:nvSpPr>
        <p:spPr>
          <a:xfrm rot="2700000">
            <a:off x="7706931" y="1255563"/>
            <a:ext cx="424264" cy="2616729"/>
          </a:xfrm>
          <a:prstGeom prst="downArrow">
            <a:avLst>
              <a:gd name="adj1" fmla="val 40876"/>
              <a:gd name="adj2" fmla="val 45127"/>
            </a:avLst>
          </a:prstGeom>
          <a:solidFill>
            <a:srgbClr val="FFF2CD"/>
          </a:solidFill>
          <a:ln>
            <a:solidFill>
              <a:schemeClr val="tx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曲折矢印 21"/>
          <p:cNvSpPr/>
          <p:nvPr/>
        </p:nvSpPr>
        <p:spPr>
          <a:xfrm rot="9921776" flipV="1">
            <a:off x="6598053" y="3049679"/>
            <a:ext cx="439384" cy="428396"/>
          </a:xfrm>
          <a:prstGeom prst="bentArrow">
            <a:avLst>
              <a:gd name="adj1" fmla="val 22753"/>
              <a:gd name="adj2" fmla="val 27247"/>
              <a:gd name="adj3" fmla="val 25000"/>
              <a:gd name="adj4" fmla="val 75000"/>
            </a:avLst>
          </a:prstGeom>
          <a:solidFill>
            <a:srgbClr val="FFE593"/>
          </a:solidFill>
          <a:ln>
            <a:solidFill>
              <a:schemeClr val="tx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曲折矢印 27"/>
          <p:cNvSpPr/>
          <p:nvPr/>
        </p:nvSpPr>
        <p:spPr>
          <a:xfrm rot="5748152" flipV="1">
            <a:off x="6121305" y="3105125"/>
            <a:ext cx="439384" cy="428396"/>
          </a:xfrm>
          <a:prstGeom prst="bentArrow">
            <a:avLst>
              <a:gd name="adj1" fmla="val 22753"/>
              <a:gd name="adj2" fmla="val 27247"/>
              <a:gd name="adj3" fmla="val 25000"/>
              <a:gd name="adj4" fmla="val 75000"/>
            </a:avLst>
          </a:prstGeom>
          <a:solidFill>
            <a:srgbClr val="FFE181"/>
          </a:solidFill>
          <a:ln>
            <a:solidFill>
              <a:schemeClr val="tx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曲折矢印 28"/>
          <p:cNvSpPr/>
          <p:nvPr/>
        </p:nvSpPr>
        <p:spPr>
          <a:xfrm rot="3660023" flipV="1">
            <a:off x="5837521" y="3439484"/>
            <a:ext cx="439384" cy="428396"/>
          </a:xfrm>
          <a:prstGeom prst="bentArrow">
            <a:avLst>
              <a:gd name="adj1" fmla="val 22753"/>
              <a:gd name="adj2" fmla="val 27247"/>
              <a:gd name="adj3" fmla="val 25000"/>
              <a:gd name="adj4" fmla="val 75000"/>
            </a:avLst>
          </a:prstGeom>
          <a:solidFill>
            <a:srgbClr val="FFD54F"/>
          </a:solidFill>
          <a:ln>
            <a:solidFill>
              <a:schemeClr val="tx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下矢印 29"/>
          <p:cNvSpPr/>
          <p:nvPr/>
        </p:nvSpPr>
        <p:spPr>
          <a:xfrm rot="5400000">
            <a:off x="4752446" y="2861563"/>
            <a:ext cx="424264" cy="1882230"/>
          </a:xfrm>
          <a:prstGeom prst="downArrow">
            <a:avLst>
              <a:gd name="adj1" fmla="val 40876"/>
              <a:gd name="adj2" fmla="val 45127"/>
            </a:avLst>
          </a:prstGeom>
          <a:solidFill>
            <a:srgbClr val="FFD13F"/>
          </a:solidFill>
          <a:ln>
            <a:solidFill>
              <a:schemeClr val="tx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テキスト ボックス 30"/>
          <p:cNvSpPr txBox="1"/>
          <p:nvPr/>
        </p:nvSpPr>
        <p:spPr>
          <a:xfrm>
            <a:off x="3766029" y="5271711"/>
            <a:ext cx="2386758" cy="369332"/>
          </a:xfrm>
          <a:prstGeom prst="rect">
            <a:avLst/>
          </a:prstGeom>
          <a:solidFill>
            <a:schemeClr val="bg1"/>
          </a:solidFill>
          <a:ln>
            <a:solidFill>
              <a:schemeClr val="tx1"/>
            </a:solidFill>
          </a:ln>
          <a:scene3d>
            <a:camera prst="orthographicFront"/>
            <a:lightRig rig="threePt" dir="t"/>
          </a:scene3d>
          <a:sp3d>
            <a:bevelT/>
          </a:sp3d>
        </p:spPr>
        <p:txBody>
          <a:bodyPr wrap="square" rtlCol="0">
            <a:spAutoFit/>
          </a:bodyPr>
          <a:lstStyle/>
          <a:p>
            <a:pPr algn="ctr"/>
            <a:r>
              <a:rPr lang="ja-JP" altLang="en-US" dirty="0" smtClean="0"/>
              <a:t> </a:t>
            </a:r>
            <a:r>
              <a:rPr lang="zh-CN" altLang="en-US" b="1" dirty="0" smtClean="0"/>
              <a:t> ＳＰＡＣＥ</a:t>
            </a:r>
            <a:endParaRPr lang="zh-CN" altLang="en-US" b="1" dirty="0"/>
          </a:p>
        </p:txBody>
      </p:sp>
    </p:spTree>
    <p:extLst>
      <p:ext uri="{BB962C8B-B14F-4D97-AF65-F5344CB8AC3E}">
        <p14:creationId xmlns:p14="http://schemas.microsoft.com/office/powerpoint/2010/main" val="2679996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8"/>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right)">
                                      <p:cBhvr>
                                        <p:cTn id="13" dur="10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xit" presetSubtype="0" fill="hold" nodeType="clickEffect">
                                  <p:stCondLst>
                                    <p:cond delay="0"/>
                                  </p:stCondLst>
                                  <p:childTnLst>
                                    <p:animEffect transition="out" filter="fade">
                                      <p:cBhvr>
                                        <p:cTn id="17" dur="500"/>
                                        <p:tgtEl>
                                          <p:spTgt spid="43"/>
                                        </p:tgtEl>
                                      </p:cBhvr>
                                    </p:animEffect>
                                    <p:anim calcmode="lin" valueType="num">
                                      <p:cBhvr>
                                        <p:cTn id="18" dur="500"/>
                                        <p:tgtEl>
                                          <p:spTgt spid="43"/>
                                        </p:tgtEl>
                                        <p:attrNameLst>
                                          <p:attrName>ppt_x</p:attrName>
                                        </p:attrNameLst>
                                      </p:cBhvr>
                                      <p:tavLst>
                                        <p:tav tm="0">
                                          <p:val>
                                            <p:strVal val="ppt_x"/>
                                          </p:val>
                                        </p:tav>
                                        <p:tav tm="100000">
                                          <p:val>
                                            <p:strVal val="ppt_x"/>
                                          </p:val>
                                        </p:tav>
                                      </p:tavLst>
                                    </p:anim>
                                    <p:anim calcmode="lin" valueType="num">
                                      <p:cBhvr>
                                        <p:cTn id="19" dur="500"/>
                                        <p:tgtEl>
                                          <p:spTgt spid="43"/>
                                        </p:tgtEl>
                                        <p:attrNameLst>
                                          <p:attrName>ppt_y</p:attrName>
                                        </p:attrNameLst>
                                      </p:cBhvr>
                                      <p:tavLst>
                                        <p:tav tm="0">
                                          <p:val>
                                            <p:strVal val="ppt_y"/>
                                          </p:val>
                                        </p:tav>
                                        <p:tav tm="100000">
                                          <p:val>
                                            <p:strVal val="ppt_y+.1"/>
                                          </p:val>
                                        </p:tav>
                                      </p:tavLst>
                                    </p:anim>
                                    <p:set>
                                      <p:cBhvr>
                                        <p:cTn id="20" dur="1" fill="hold">
                                          <p:stCondLst>
                                            <p:cond delay="499"/>
                                          </p:stCondLst>
                                        </p:cTn>
                                        <p:tgtEl>
                                          <p:spTgt spid="43"/>
                                        </p:tgtEl>
                                        <p:attrNameLst>
                                          <p:attrName>style.visibility</p:attrName>
                                        </p:attrNameLst>
                                      </p:cBhvr>
                                      <p:to>
                                        <p:strVal val="hidden"/>
                                      </p:to>
                                    </p:set>
                                  </p:childTnLst>
                                </p:cTn>
                              </p:par>
                              <p:par>
                                <p:cTn id="21" presetID="53" presetClass="entr" presetSubtype="16"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childTnLst>
                                </p:cTn>
                              </p:par>
                              <p:par>
                                <p:cTn id="26" presetID="53" presetClass="entr" presetSubtype="16"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par>
                                <p:cTn id="31" presetID="53" presetClass="entr" presetSubtype="16"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53" presetClass="entr" presetSubtype="16"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12" fill="hold" grpId="1"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strips(downLeft)">
                                      <p:cBhvr>
                                        <p:cTn id="45" dur="500"/>
                                        <p:tgtEl>
                                          <p:spTgt spid="2"/>
                                        </p:tgtEl>
                                      </p:cBhvr>
                                    </p:animEffect>
                                  </p:childTnLst>
                                </p:cTn>
                              </p:par>
                              <p:par>
                                <p:cTn id="46" presetID="26" presetClass="emph" presetSubtype="0" fill="hold" grpId="1" nodeType="withEffect">
                                  <p:stCondLst>
                                    <p:cond delay="0"/>
                                  </p:stCondLst>
                                  <p:childTnLst>
                                    <p:animEffect transition="out" filter="fade">
                                      <p:cBhvr>
                                        <p:cTn id="47" dur="500" tmFilter="0, 0; .2, .5; .8, .5; 1, 0"/>
                                        <p:tgtEl>
                                          <p:spTgt spid="31"/>
                                        </p:tgtEl>
                                      </p:cBhvr>
                                    </p:animEffect>
                                    <p:animScale>
                                      <p:cBhvr>
                                        <p:cTn id="48" dur="250" autoRev="1" fill="hold"/>
                                        <p:tgtEl>
                                          <p:spTgt spid="31"/>
                                        </p:tgtEl>
                                      </p:cBhvr>
                                      <p:by x="105000" y="105000"/>
                                    </p:animScale>
                                  </p:childTnLst>
                                </p:cTn>
                              </p:par>
                            </p:childTnLst>
                          </p:cTn>
                        </p:par>
                        <p:par>
                          <p:cTn id="49" fill="hold">
                            <p:stCondLst>
                              <p:cond delay="500"/>
                            </p:stCondLst>
                            <p:childTnLst>
                              <p:par>
                                <p:cTn id="50" presetID="18" presetClass="exit" presetSubtype="3" fill="hold" grpId="2" nodeType="afterEffect">
                                  <p:stCondLst>
                                    <p:cond delay="0"/>
                                  </p:stCondLst>
                                  <p:childTnLst>
                                    <p:animEffect transition="out" filter="strips(upRight)">
                                      <p:cBhvr>
                                        <p:cTn id="51" dur="500"/>
                                        <p:tgtEl>
                                          <p:spTgt spid="2"/>
                                        </p:tgtEl>
                                      </p:cBhvr>
                                    </p:animEffect>
                                    <p:set>
                                      <p:cBhvr>
                                        <p:cTn id="52" dur="1" fill="hold">
                                          <p:stCondLst>
                                            <p:cond delay="499"/>
                                          </p:stCondLst>
                                        </p:cTn>
                                        <p:tgtEl>
                                          <p:spTgt spid="2"/>
                                        </p:tgtEl>
                                        <p:attrNameLst>
                                          <p:attrName>style.visibility</p:attrName>
                                        </p:attrNameLst>
                                      </p:cBhvr>
                                      <p:to>
                                        <p:strVal val="hidden"/>
                                      </p:to>
                                    </p:set>
                                  </p:childTnLst>
                                </p:cTn>
                              </p:par>
                              <p:par>
                                <p:cTn id="53" presetID="22" presetClass="entr" presetSubtype="2"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right)">
                                      <p:cBhvr>
                                        <p:cTn id="55" dur="500"/>
                                        <p:tgtEl>
                                          <p:spTgt spid="22"/>
                                        </p:tgtEl>
                                      </p:cBhvr>
                                    </p:animEffect>
                                  </p:childTnLst>
                                </p:cTn>
                              </p:par>
                            </p:childTnLst>
                          </p:cTn>
                        </p:par>
                        <p:par>
                          <p:cTn id="56" fill="hold">
                            <p:stCondLst>
                              <p:cond delay="1000"/>
                            </p:stCondLst>
                            <p:childTnLst>
                              <p:par>
                                <p:cTn id="57" presetID="22" presetClass="exit" presetSubtype="2" fill="hold" grpId="1" nodeType="afterEffect">
                                  <p:stCondLst>
                                    <p:cond delay="0"/>
                                  </p:stCondLst>
                                  <p:childTnLst>
                                    <p:animEffect transition="out" filter="wipe(right)">
                                      <p:cBhvr>
                                        <p:cTn id="58" dur="500"/>
                                        <p:tgtEl>
                                          <p:spTgt spid="22"/>
                                        </p:tgtEl>
                                      </p:cBhvr>
                                    </p:animEffect>
                                    <p:set>
                                      <p:cBhvr>
                                        <p:cTn id="59" dur="1" fill="hold">
                                          <p:stCondLst>
                                            <p:cond delay="499"/>
                                          </p:stCondLst>
                                        </p:cTn>
                                        <p:tgtEl>
                                          <p:spTgt spid="22"/>
                                        </p:tgtEl>
                                        <p:attrNameLst>
                                          <p:attrName>style.visibility</p:attrName>
                                        </p:attrNameLst>
                                      </p:cBhvr>
                                      <p:to>
                                        <p:strVal val="hidden"/>
                                      </p:to>
                                    </p:set>
                                  </p:childTnLst>
                                </p:cTn>
                              </p:par>
                              <p:par>
                                <p:cTn id="60" presetID="22" presetClass="entr" presetSubtype="2"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right)">
                                      <p:cBhvr>
                                        <p:cTn id="62" dur="500"/>
                                        <p:tgtEl>
                                          <p:spTgt spid="28"/>
                                        </p:tgtEl>
                                      </p:cBhvr>
                                    </p:animEffect>
                                  </p:childTnLst>
                                </p:cTn>
                              </p:par>
                            </p:childTnLst>
                          </p:cTn>
                        </p:par>
                        <p:par>
                          <p:cTn id="63" fill="hold">
                            <p:stCondLst>
                              <p:cond delay="1500"/>
                            </p:stCondLst>
                            <p:childTnLst>
                              <p:par>
                                <p:cTn id="64" presetID="22" presetClass="exit" presetSubtype="2" fill="hold" grpId="1" nodeType="afterEffect">
                                  <p:stCondLst>
                                    <p:cond delay="0"/>
                                  </p:stCondLst>
                                  <p:childTnLst>
                                    <p:animEffect transition="out" filter="wipe(right)">
                                      <p:cBhvr>
                                        <p:cTn id="65" dur="500"/>
                                        <p:tgtEl>
                                          <p:spTgt spid="28"/>
                                        </p:tgtEl>
                                      </p:cBhvr>
                                    </p:animEffect>
                                    <p:set>
                                      <p:cBhvr>
                                        <p:cTn id="66" dur="1" fill="hold">
                                          <p:stCondLst>
                                            <p:cond delay="499"/>
                                          </p:stCondLst>
                                        </p:cTn>
                                        <p:tgtEl>
                                          <p:spTgt spid="28"/>
                                        </p:tgtEl>
                                        <p:attrNameLst>
                                          <p:attrName>style.visibility</p:attrName>
                                        </p:attrNameLst>
                                      </p:cBhvr>
                                      <p:to>
                                        <p:strVal val="hidden"/>
                                      </p:to>
                                    </p:set>
                                  </p:childTnLst>
                                </p:cTn>
                              </p:par>
                              <p:par>
                                <p:cTn id="67" presetID="22" presetClass="entr" presetSubtype="1"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up)">
                                      <p:cBhvr>
                                        <p:cTn id="69" dur="500"/>
                                        <p:tgtEl>
                                          <p:spTgt spid="29"/>
                                        </p:tgtEl>
                                      </p:cBhvr>
                                    </p:animEffect>
                                  </p:childTnLst>
                                </p:cTn>
                              </p:par>
                            </p:childTnLst>
                          </p:cTn>
                        </p:par>
                        <p:par>
                          <p:cTn id="70" fill="hold">
                            <p:stCondLst>
                              <p:cond delay="2000"/>
                            </p:stCondLst>
                            <p:childTnLst>
                              <p:par>
                                <p:cTn id="71" presetID="22" presetClass="exit" presetSubtype="1" fill="hold" grpId="1" nodeType="afterEffect">
                                  <p:stCondLst>
                                    <p:cond delay="0"/>
                                  </p:stCondLst>
                                  <p:childTnLst>
                                    <p:animEffect transition="out" filter="wipe(up)">
                                      <p:cBhvr>
                                        <p:cTn id="72" dur="500"/>
                                        <p:tgtEl>
                                          <p:spTgt spid="29"/>
                                        </p:tgtEl>
                                      </p:cBhvr>
                                    </p:animEffect>
                                    <p:set>
                                      <p:cBhvr>
                                        <p:cTn id="73" dur="1" fill="hold">
                                          <p:stCondLst>
                                            <p:cond delay="499"/>
                                          </p:stCondLst>
                                        </p:cTn>
                                        <p:tgtEl>
                                          <p:spTgt spid="29"/>
                                        </p:tgtEl>
                                        <p:attrNameLst>
                                          <p:attrName>style.visibility</p:attrName>
                                        </p:attrNameLst>
                                      </p:cBhvr>
                                      <p:to>
                                        <p:strVal val="hidden"/>
                                      </p:to>
                                    </p:set>
                                  </p:childTnLst>
                                </p:cTn>
                              </p:par>
                              <p:par>
                                <p:cTn id="74" presetID="22" presetClass="entr" presetSubtype="2"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right)">
                                      <p:cBhvr>
                                        <p:cTn id="76" dur="1000"/>
                                        <p:tgtEl>
                                          <p:spTgt spid="30"/>
                                        </p:tgtEl>
                                      </p:cBhvr>
                                    </p:animEffect>
                                  </p:childTnLst>
                                </p:cTn>
                              </p:par>
                              <p:par>
                                <p:cTn id="77" presetID="26" presetClass="emph" presetSubtype="0" fill="hold" grpId="5" nodeType="withEffect">
                                  <p:stCondLst>
                                    <p:cond delay="0"/>
                                  </p:stCondLst>
                                  <p:childTnLst>
                                    <p:animEffect transition="out" filter="fade">
                                      <p:cBhvr>
                                        <p:cTn id="78" dur="500" tmFilter="0, 0; .2, .5; .8, .5; 1, 0"/>
                                        <p:tgtEl>
                                          <p:spTgt spid="31"/>
                                        </p:tgtEl>
                                      </p:cBhvr>
                                    </p:animEffect>
                                    <p:animScale>
                                      <p:cBhvr>
                                        <p:cTn id="79" dur="250" autoRev="1" fill="hold"/>
                                        <p:tgtEl>
                                          <p:spTgt spid="3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2" grpId="2" animBg="1"/>
      <p:bldP spid="22" grpId="0" animBg="1"/>
      <p:bldP spid="22" grpId="1" animBg="1"/>
      <p:bldP spid="28" grpId="0" animBg="1"/>
      <p:bldP spid="28" grpId="1" animBg="1"/>
      <p:bldP spid="29" grpId="0" animBg="1"/>
      <p:bldP spid="29" grpId="1" animBg="1"/>
      <p:bldP spid="30" grpId="0" animBg="1"/>
      <p:bldP spid="31" grpId="0" animBg="1"/>
      <p:bldP spid="31" grpId="1" animBg="1"/>
      <p:bldP spid="31" grpId="5"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9255" y="1048067"/>
            <a:ext cx="3832936" cy="1916468"/>
          </a:xfrm>
          <a:prstGeom prst="rect">
            <a:avLst/>
          </a:prstGeom>
        </p:spPr>
      </p:pic>
      <p:pic>
        <p:nvPicPr>
          <p:cNvPr id="2" name="図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0939" y="3347800"/>
            <a:ext cx="992002" cy="992002"/>
          </a:xfrm>
          <a:prstGeom prst="rect">
            <a:avLst/>
          </a:prstGeom>
        </p:spPr>
      </p:pic>
      <p:sp>
        <p:nvSpPr>
          <p:cNvPr id="16" name="1 つの角を切り取った四角形 15"/>
          <p:cNvSpPr/>
          <p:nvPr/>
        </p:nvSpPr>
        <p:spPr>
          <a:xfrm flipV="1">
            <a:off x="806795" y="127332"/>
            <a:ext cx="4572000" cy="1310186"/>
          </a:xfrm>
          <a:prstGeom prst="snip1Rect">
            <a:avLst>
              <a:gd name="adj" fmla="val 50000"/>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sp>
        <p:nvSpPr>
          <p:cNvPr id="6" name="1 つの角を切り取った四角形 5"/>
          <p:cNvSpPr/>
          <p:nvPr/>
        </p:nvSpPr>
        <p:spPr>
          <a:xfrm flipV="1">
            <a:off x="122830" y="127332"/>
            <a:ext cx="4572000" cy="1310186"/>
          </a:xfrm>
          <a:prstGeom prst="snip1Rect">
            <a:avLst>
              <a:gd name="adj"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zh-CN" sz="3600" b="1" dirty="0" smtClean="0"/>
              <a:t>06</a:t>
            </a:r>
            <a:endParaRPr lang="zh-CN" altLang="en-US" sz="3600" b="1" dirty="0"/>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12</a:t>
            </a:r>
            <a:endParaRPr lang="zh-CN" altLang="en-US" sz="2400" b="1" dirty="0"/>
          </a:p>
        </p:txBody>
      </p:sp>
      <p:sp>
        <p:nvSpPr>
          <p:cNvPr id="12" name="1 つの角を切り取った四角形 11"/>
          <p:cNvSpPr/>
          <p:nvPr/>
        </p:nvSpPr>
        <p:spPr>
          <a:xfrm flipV="1">
            <a:off x="259623" y="127332"/>
            <a:ext cx="4572000" cy="1310186"/>
          </a:xfrm>
          <a:prstGeom prst="snip1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1 つの角を切り取った四角形 12"/>
          <p:cNvSpPr/>
          <p:nvPr/>
        </p:nvSpPr>
        <p:spPr>
          <a:xfrm flipV="1">
            <a:off x="396416" y="129129"/>
            <a:ext cx="4572000" cy="1310186"/>
          </a:xfrm>
          <a:prstGeom prst="snip1Rect">
            <a:avLst>
              <a:gd name="adj" fmla="val 50000"/>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1 つの角を切り取った四角形 14"/>
          <p:cNvSpPr/>
          <p:nvPr/>
        </p:nvSpPr>
        <p:spPr>
          <a:xfrm flipV="1">
            <a:off x="670002" y="129129"/>
            <a:ext cx="4572000" cy="1310186"/>
          </a:xfrm>
          <a:prstGeom prst="snip1Rect">
            <a:avLst>
              <a:gd name="adj" fmla="val 50000"/>
            </a:avLst>
          </a:prstGeom>
          <a:solidFill>
            <a:srgbClr val="FCBCB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つの角を切り取った四角形 13"/>
          <p:cNvSpPr/>
          <p:nvPr/>
        </p:nvSpPr>
        <p:spPr>
          <a:xfrm flipV="1">
            <a:off x="533209" y="129129"/>
            <a:ext cx="4572000" cy="1310186"/>
          </a:xfrm>
          <a:prstGeom prst="snip1Rect">
            <a:avLst>
              <a:gd name="adj" fmla="val 50000"/>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図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sp>
        <p:nvSpPr>
          <p:cNvPr id="19" name="テキスト ボックス 18"/>
          <p:cNvSpPr txBox="1"/>
          <p:nvPr/>
        </p:nvSpPr>
        <p:spPr>
          <a:xfrm>
            <a:off x="122830" y="6088559"/>
            <a:ext cx="3335400" cy="769441"/>
          </a:xfrm>
          <a:prstGeom prst="rect">
            <a:avLst/>
          </a:prstGeom>
          <a:noFill/>
        </p:spPr>
        <p:txBody>
          <a:bodyPr wrap="none" rtlCol="0">
            <a:spAutoFit/>
          </a:bodyPr>
          <a:lstStyle/>
          <a:p>
            <a:r>
              <a:rPr lang="en-US" altLang="zh-CN" sz="4400" dirty="0" err="1">
                <a:ln w="28575">
                  <a:solidFill>
                    <a:schemeClr val="tx1"/>
                  </a:solidFill>
                </a:ln>
                <a:solidFill>
                  <a:schemeClr val="bg1"/>
                </a:solidFill>
                <a:latin typeface="BankGothic Lt BT" panose="020B0607020203060204" pitchFamily="34" charset="0"/>
              </a:rPr>
              <a:t>Geararium</a:t>
            </a:r>
            <a:endParaRPr lang="zh-CN" altLang="en-US" sz="4400" i="1" dirty="0">
              <a:ln w="28575">
                <a:solidFill>
                  <a:schemeClr val="tx1"/>
                </a:solidFill>
              </a:ln>
              <a:solidFill>
                <a:schemeClr val="bg1"/>
              </a:solidFill>
            </a:endParaRPr>
          </a:p>
        </p:txBody>
      </p:sp>
      <p:pic>
        <p:nvPicPr>
          <p:cNvPr id="20" name="図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8516818" y="1022138"/>
            <a:ext cx="954798" cy="954798"/>
          </a:xfrm>
          <a:prstGeom prst="rect">
            <a:avLst/>
          </a:prstGeom>
        </p:spPr>
      </p:pic>
      <p:pic>
        <p:nvPicPr>
          <p:cNvPr id="21" name="図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74867" y="1380187"/>
            <a:ext cx="238699" cy="238699"/>
          </a:xfrm>
          <a:prstGeom prst="rect">
            <a:avLst/>
          </a:prstGeom>
        </p:spPr>
      </p:pic>
      <p:pic>
        <p:nvPicPr>
          <p:cNvPr id="22" name="図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69533" y="5684992"/>
            <a:ext cx="954798" cy="954798"/>
          </a:xfrm>
          <a:prstGeom prst="rect">
            <a:avLst/>
          </a:prstGeom>
        </p:spPr>
      </p:pic>
      <p:pic>
        <p:nvPicPr>
          <p:cNvPr id="27" name="図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5894" y="3524746"/>
            <a:ext cx="638110" cy="638110"/>
          </a:xfrm>
          <a:prstGeom prst="rect">
            <a:avLst/>
          </a:prstGeom>
        </p:spPr>
      </p:pic>
      <p:pic>
        <p:nvPicPr>
          <p:cNvPr id="36" name="図 3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092176" y="4636858"/>
            <a:ext cx="1478893" cy="1478893"/>
          </a:xfrm>
          <a:prstGeom prst="rect">
            <a:avLst/>
          </a:prstGeom>
        </p:spPr>
      </p:pic>
      <p:grpSp>
        <p:nvGrpSpPr>
          <p:cNvPr id="28" name="グループ化 27"/>
          <p:cNvGrpSpPr/>
          <p:nvPr/>
        </p:nvGrpSpPr>
        <p:grpSpPr>
          <a:xfrm>
            <a:off x="5928242" y="749379"/>
            <a:ext cx="3543374" cy="3660895"/>
            <a:chOff x="8035673" y="1455422"/>
            <a:chExt cx="3543374" cy="3660895"/>
          </a:xfrm>
        </p:grpSpPr>
        <p:sp>
          <p:nvSpPr>
            <p:cNvPr id="39" name="線吹き出し 2 (枠付き) 38"/>
            <p:cNvSpPr/>
            <p:nvPr/>
          </p:nvSpPr>
          <p:spPr>
            <a:xfrm>
              <a:off x="8035673" y="1455422"/>
              <a:ext cx="3543374" cy="3660895"/>
            </a:xfrm>
            <a:prstGeom prst="borderCallout2">
              <a:avLst>
                <a:gd name="adj1" fmla="val 104744"/>
                <a:gd name="adj2" fmla="val 34589"/>
                <a:gd name="adj3" fmla="val 141486"/>
                <a:gd name="adj4" fmla="val 13329"/>
                <a:gd name="adj5" fmla="val 141523"/>
                <a:gd name="adj6" fmla="val -14612"/>
              </a:avLst>
            </a:prstGeom>
            <a:solidFill>
              <a:schemeClr val="bg2"/>
            </a:solidFill>
            <a:ln w="28575">
              <a:solidFill>
                <a:schemeClr val="tx1"/>
              </a:solidFill>
            </a:ln>
          </p:spPr>
          <p:style>
            <a:lnRef idx="2">
              <a:schemeClr val="dk1"/>
            </a:lnRef>
            <a:fillRef idx="1">
              <a:schemeClr val="lt1"/>
            </a:fillRef>
            <a:effectRef idx="0">
              <a:schemeClr val="dk1"/>
            </a:effectRef>
            <a:fontRef idx="minor">
              <a:schemeClr val="dk1"/>
            </a:fontRef>
          </p:style>
          <p:txBody>
            <a:bodyPr numCol="3" rtlCol="0" anchor="ctr"/>
            <a:lstStyle/>
            <a:p>
              <a:endParaRPr lang="zh-CN" altLang="en-US" dirty="0"/>
            </a:p>
          </p:txBody>
        </p:sp>
        <p:sp>
          <p:nvSpPr>
            <p:cNvPr id="40" name="正方形/長方形 39"/>
            <p:cNvSpPr/>
            <p:nvPr/>
          </p:nvSpPr>
          <p:spPr>
            <a:xfrm>
              <a:off x="8627162" y="2375563"/>
              <a:ext cx="2318675" cy="2325955"/>
            </a:xfrm>
            <a:prstGeom prst="rect">
              <a:avLst/>
            </a:prstGeom>
            <a:solidFill>
              <a:schemeClr val="bg2"/>
            </a:solidFill>
            <a:ln>
              <a:noFill/>
            </a:ln>
            <a:scene3d>
              <a:camera prst="orthographicFront"/>
              <a:lightRig rig="threePt" dir="t"/>
            </a:scene3d>
            <a:sp3d>
              <a:bevelT w="139700" h="139700" prst="divot"/>
            </a:sp3d>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pic>
          <p:nvPicPr>
            <p:cNvPr id="3" name="図 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737149" y="2502747"/>
              <a:ext cx="2050219" cy="2050219"/>
            </a:xfrm>
            <a:prstGeom prst="rect">
              <a:avLst/>
            </a:prstGeom>
          </p:spPr>
        </p:pic>
        <p:sp>
          <p:nvSpPr>
            <p:cNvPr id="46" name="テキスト ボックス 45"/>
            <p:cNvSpPr txBox="1"/>
            <p:nvPr/>
          </p:nvSpPr>
          <p:spPr>
            <a:xfrm>
              <a:off x="8753367" y="2407925"/>
              <a:ext cx="1136850" cy="369332"/>
            </a:xfrm>
            <a:prstGeom prst="rect">
              <a:avLst/>
            </a:prstGeom>
            <a:noFill/>
          </p:spPr>
          <p:txBody>
            <a:bodyPr wrap="none" rtlCol="0">
              <a:spAutoFit/>
            </a:bodyPr>
            <a:lstStyle/>
            <a:p>
              <a:r>
                <a:rPr lang="ja-JP" altLang="en-US" dirty="0" smtClean="0">
                  <a:latin typeface="Lucida Console" panose="020B0609040504020204" pitchFamily="49" charset="0"/>
                </a:rPr>
                <a:t>・</a:t>
              </a:r>
              <a:r>
                <a:rPr lang="en-US" altLang="zh-CN" dirty="0" smtClean="0">
                  <a:latin typeface="Lucida Console" panose="020B0609040504020204" pitchFamily="49" charset="0"/>
                </a:rPr>
                <a:t>SAMPLE</a:t>
              </a:r>
              <a:endParaRPr lang="zh-CN" altLang="en-US" dirty="0">
                <a:latin typeface="Lucida Console" panose="020B0609040504020204" pitchFamily="49" charset="0"/>
              </a:endParaRPr>
            </a:p>
          </p:txBody>
        </p:sp>
        <p:sp>
          <p:nvSpPr>
            <p:cNvPr id="47" name="正方形/長方形 46"/>
            <p:cNvSpPr/>
            <p:nvPr/>
          </p:nvSpPr>
          <p:spPr>
            <a:xfrm>
              <a:off x="8035673" y="1502883"/>
              <a:ext cx="3321743" cy="584775"/>
            </a:xfrm>
            <a:prstGeom prst="rect">
              <a:avLst/>
            </a:prstGeom>
          </p:spPr>
          <p:txBody>
            <a:bodyPr wrap="none">
              <a:spAutoFit/>
            </a:bodyPr>
            <a:lstStyle/>
            <a:p>
              <a:r>
                <a:rPr lang="ja-JP" altLang="en-US" sz="3200" b="1" dirty="0" smtClean="0">
                  <a:ln w="0">
                    <a:solidFill>
                      <a:schemeClr val="accent6">
                        <a:lumMod val="50000"/>
                      </a:schemeClr>
                    </a:solidFill>
                  </a:ln>
                  <a:solidFill>
                    <a:schemeClr val="bg1"/>
                  </a:solidFill>
                  <a:effectLst>
                    <a:outerShdw blurRad="38100" dist="19050" dir="2700000" algn="tl" rotWithShape="0">
                      <a:schemeClr val="dk1">
                        <a:alpha val="40000"/>
                      </a:schemeClr>
                    </a:outerShdw>
                  </a:effectLst>
                </a:rPr>
                <a:t>・反射するブロック</a:t>
              </a:r>
              <a:endParaRPr lang="zh-CN" altLang="en-US" sz="3200" dirty="0">
                <a:ln w="0">
                  <a:solidFill>
                    <a:schemeClr val="accent6">
                      <a:lumMod val="50000"/>
                    </a:schemeClr>
                  </a:solidFill>
                </a:ln>
              </a:endParaRPr>
            </a:p>
          </p:txBody>
        </p:sp>
      </p:grpSp>
      <p:grpSp>
        <p:nvGrpSpPr>
          <p:cNvPr id="8" name="グループ化 7"/>
          <p:cNvGrpSpPr/>
          <p:nvPr/>
        </p:nvGrpSpPr>
        <p:grpSpPr>
          <a:xfrm>
            <a:off x="2357305" y="2821813"/>
            <a:ext cx="5026519" cy="3240578"/>
            <a:chOff x="297812" y="2693756"/>
            <a:chExt cx="5026519" cy="3240578"/>
          </a:xfrm>
        </p:grpSpPr>
        <p:sp>
          <p:nvSpPr>
            <p:cNvPr id="31" name="線吹き出し 2 (枠付き) 30"/>
            <p:cNvSpPr/>
            <p:nvPr/>
          </p:nvSpPr>
          <p:spPr>
            <a:xfrm>
              <a:off x="297812" y="2715768"/>
              <a:ext cx="5026519" cy="3218566"/>
            </a:xfrm>
            <a:prstGeom prst="borderCallout2">
              <a:avLst>
                <a:gd name="adj1" fmla="val -3432"/>
                <a:gd name="adj2" fmla="val 77745"/>
                <a:gd name="adj3" fmla="val -20171"/>
                <a:gd name="adj4" fmla="val 77798"/>
                <a:gd name="adj5" fmla="val -26919"/>
                <a:gd name="adj6" fmla="val 61278"/>
              </a:avLst>
            </a:prstGeom>
            <a:solidFill>
              <a:schemeClr val="bg2"/>
            </a:solidFill>
            <a:ln w="28575">
              <a:solidFill>
                <a:schemeClr val="tx1"/>
              </a:solidFill>
            </a:ln>
          </p:spPr>
          <p:style>
            <a:lnRef idx="2">
              <a:schemeClr val="dk1"/>
            </a:lnRef>
            <a:fillRef idx="1">
              <a:schemeClr val="lt1"/>
            </a:fillRef>
            <a:effectRef idx="0">
              <a:schemeClr val="dk1"/>
            </a:effectRef>
            <a:fontRef idx="minor">
              <a:schemeClr val="dk1"/>
            </a:fontRef>
          </p:style>
          <p:txBody>
            <a:bodyPr numCol="3" rtlCol="0" anchor="ctr"/>
            <a:lstStyle/>
            <a:p>
              <a:endParaRPr lang="zh-CN" altLang="en-US" dirty="0"/>
            </a:p>
          </p:txBody>
        </p:sp>
        <p:sp>
          <p:nvSpPr>
            <p:cNvPr id="32" name="正方形/長方形 31"/>
            <p:cNvSpPr/>
            <p:nvPr/>
          </p:nvSpPr>
          <p:spPr>
            <a:xfrm>
              <a:off x="752141" y="3343048"/>
              <a:ext cx="3997186" cy="2170785"/>
            </a:xfrm>
            <a:prstGeom prst="rect">
              <a:avLst/>
            </a:prstGeom>
            <a:solidFill>
              <a:schemeClr val="bg2"/>
            </a:solidFill>
            <a:ln>
              <a:noFill/>
            </a:ln>
            <a:scene3d>
              <a:camera prst="orthographicFront"/>
              <a:lightRig rig="threePt" dir="t"/>
            </a:scene3d>
            <a:sp3d>
              <a:bevelT w="139700" h="139700" prst="divot"/>
            </a:sp3d>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35" name="正方形/長方形 34"/>
            <p:cNvSpPr/>
            <p:nvPr/>
          </p:nvSpPr>
          <p:spPr>
            <a:xfrm>
              <a:off x="297812" y="2693756"/>
              <a:ext cx="3334567" cy="584775"/>
            </a:xfrm>
            <a:prstGeom prst="rect">
              <a:avLst/>
            </a:prstGeom>
          </p:spPr>
          <p:txBody>
            <a:bodyPr wrap="none">
              <a:spAutoFit/>
            </a:bodyPr>
            <a:lstStyle/>
            <a:p>
              <a:r>
                <a:rPr lang="ja-JP" altLang="en-US" sz="3200" b="1" dirty="0" smtClean="0">
                  <a:ln w="0">
                    <a:solidFill>
                      <a:schemeClr val="accent6">
                        <a:lumMod val="50000"/>
                      </a:schemeClr>
                    </a:solidFill>
                  </a:ln>
                  <a:solidFill>
                    <a:schemeClr val="bg1"/>
                  </a:solidFill>
                  <a:effectLst>
                    <a:outerShdw blurRad="38100" dist="19050" dir="2700000" algn="tl" rotWithShape="0">
                      <a:schemeClr val="dk1">
                        <a:alpha val="40000"/>
                      </a:schemeClr>
                    </a:outerShdw>
                  </a:effectLst>
                </a:rPr>
                <a:t>・ベルトコンベヤー</a:t>
              </a:r>
              <a:endParaRPr lang="zh-CN" altLang="en-US" sz="3200" dirty="0">
                <a:ln w="0">
                  <a:solidFill>
                    <a:schemeClr val="accent6">
                      <a:lumMod val="50000"/>
                    </a:schemeClr>
                  </a:solidFill>
                </a:ln>
              </a:endParaRPr>
            </a:p>
          </p:txBody>
        </p:sp>
        <p:pic>
          <p:nvPicPr>
            <p:cNvPr id="5" name="図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51365" y="3499394"/>
              <a:ext cx="3809361" cy="1904681"/>
            </a:xfrm>
            <a:prstGeom prst="rect">
              <a:avLst/>
            </a:prstGeom>
          </p:spPr>
        </p:pic>
        <p:sp>
          <p:nvSpPr>
            <p:cNvPr id="34" name="テキスト ボックス 33"/>
            <p:cNvSpPr txBox="1"/>
            <p:nvPr/>
          </p:nvSpPr>
          <p:spPr>
            <a:xfrm>
              <a:off x="878346" y="3428118"/>
              <a:ext cx="1136850" cy="369332"/>
            </a:xfrm>
            <a:prstGeom prst="rect">
              <a:avLst/>
            </a:prstGeom>
            <a:noFill/>
          </p:spPr>
          <p:txBody>
            <a:bodyPr wrap="none" rtlCol="0">
              <a:spAutoFit/>
            </a:bodyPr>
            <a:lstStyle/>
            <a:p>
              <a:r>
                <a:rPr lang="ja-JP" altLang="en-US" dirty="0" smtClean="0">
                  <a:latin typeface="Lucida Console" panose="020B0609040504020204" pitchFamily="49" charset="0"/>
                </a:rPr>
                <a:t>・</a:t>
              </a:r>
              <a:r>
                <a:rPr lang="en-US" altLang="zh-CN" dirty="0" smtClean="0">
                  <a:latin typeface="Lucida Console" panose="020B0609040504020204" pitchFamily="49" charset="0"/>
                </a:rPr>
                <a:t>SAMPLE</a:t>
              </a:r>
              <a:endParaRPr lang="zh-CN" altLang="en-US" dirty="0">
                <a:latin typeface="Lucida Console" panose="020B0609040504020204" pitchFamily="49" charset="0"/>
              </a:endParaRPr>
            </a:p>
          </p:txBody>
        </p:sp>
      </p:grpSp>
      <p:sp>
        <p:nvSpPr>
          <p:cNvPr id="37" name="テキスト ボックス 36"/>
          <p:cNvSpPr txBox="1"/>
          <p:nvPr/>
        </p:nvSpPr>
        <p:spPr>
          <a:xfrm>
            <a:off x="613770" y="322442"/>
            <a:ext cx="4115229" cy="923330"/>
          </a:xfrm>
          <a:prstGeom prst="rect">
            <a:avLst/>
          </a:prstGeom>
          <a:noFill/>
        </p:spPr>
        <p:txBody>
          <a:bodyPr wrap="none" rtlCol="0">
            <a:spAutoFit/>
          </a:bodyPr>
          <a:lstStyle/>
          <a:p>
            <a:r>
              <a:rPr lang="ja-JP" altLang="en-US" sz="5400" b="1" dirty="0" smtClean="0">
                <a:ln w="28575">
                  <a:solidFill>
                    <a:schemeClr val="tx1"/>
                  </a:solidFill>
                </a:ln>
                <a:solidFill>
                  <a:schemeClr val="bg1"/>
                </a:solidFill>
                <a:latin typeface="BankGothic Lt BT" panose="020B0607020203060204" pitchFamily="34" charset="0"/>
              </a:rPr>
              <a:t>応用ステージ</a:t>
            </a:r>
            <a:endParaRPr lang="zh-CN" altLang="en-US" sz="5400" b="1" i="1" dirty="0">
              <a:ln w="28575">
                <a:solidFill>
                  <a:schemeClr val="tx1"/>
                </a:solidFill>
              </a:ln>
              <a:solidFill>
                <a:schemeClr val="bg1"/>
              </a:solidFill>
            </a:endParaRPr>
          </a:p>
        </p:txBody>
      </p:sp>
    </p:spTree>
    <p:extLst>
      <p:ext uri="{BB962C8B-B14F-4D97-AF65-F5344CB8AC3E}">
        <p14:creationId xmlns:p14="http://schemas.microsoft.com/office/powerpoint/2010/main" val="229529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8"/>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childTnLst>
                                </p:cTn>
                              </p:par>
                              <p:par>
                                <p:cTn id="14" presetID="6" presetClass="emph" presetSubtype="0" fill="hold" nodeType="withEffect">
                                  <p:stCondLst>
                                    <p:cond delay="0"/>
                                  </p:stCondLst>
                                  <p:childTnLst>
                                    <p:animScale>
                                      <p:cBhvr>
                                        <p:cTn id="15" dur="1000" fill="hold"/>
                                        <p:tgtEl>
                                          <p:spTgt spid="36"/>
                                        </p:tgtEl>
                                      </p:cBhvr>
                                      <p:by x="30000" y="30000"/>
                                    </p:animScale>
                                  </p:childTnLst>
                                </p:cTn>
                              </p:par>
                            </p:childTnLst>
                          </p:cTn>
                        </p:par>
                        <p:par>
                          <p:cTn id="16" fill="hold">
                            <p:stCondLst>
                              <p:cond delay="1000"/>
                            </p:stCondLst>
                            <p:childTnLst>
                              <p:par>
                                <p:cTn id="17" presetID="26" presetClass="emph" presetSubtype="0" fill="hold" nodeType="afterEffect">
                                  <p:stCondLst>
                                    <p:cond delay="0"/>
                                  </p:stCondLst>
                                  <p:childTnLst>
                                    <p:animEffect transition="out" filter="fade">
                                      <p:cBhvr>
                                        <p:cTn id="18" dur="500" tmFilter="0, 0; .2, .5; .8, .5; 1, 0"/>
                                        <p:tgtEl>
                                          <p:spTgt spid="36"/>
                                        </p:tgtEl>
                                      </p:cBhvr>
                                    </p:animEffect>
                                    <p:animScale>
                                      <p:cBhvr>
                                        <p:cTn id="19" dur="250" autoRev="1" fill="hold"/>
                                        <p:tgtEl>
                                          <p:spTgt spid="36"/>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500"/>
                            </p:stCondLst>
                            <p:childTnLst>
                              <p:par>
                                <p:cTn id="29" presetID="26" presetClass="emph" presetSubtype="0" fill="hold" nodeType="afterEffect">
                                  <p:stCondLst>
                                    <p:cond delay="0"/>
                                  </p:stCondLst>
                                  <p:childTnLst>
                                    <p:animEffect transition="out" filter="fade">
                                      <p:cBhvr>
                                        <p:cTn id="30" dur="500" tmFilter="0, 0; .2, .5; .8, .5; 1, 0"/>
                                        <p:tgtEl>
                                          <p:spTgt spid="22"/>
                                        </p:tgtEl>
                                      </p:cBhvr>
                                    </p:animEffect>
                                    <p:animScale>
                                      <p:cBhvr>
                                        <p:cTn id="31" dur="250" autoRev="1" fill="hold"/>
                                        <p:tgtEl>
                                          <p:spTgt spid="22"/>
                                        </p:tgtEl>
                                      </p:cBhvr>
                                      <p:by x="105000" y="105000"/>
                                    </p:animScale>
                                  </p:childTnLst>
                                </p:cTn>
                              </p:par>
                              <p:par>
                                <p:cTn id="32" presetID="26" presetClass="emph" presetSubtype="0" fill="hold" nodeType="withEffect">
                                  <p:stCondLst>
                                    <p:cond delay="0"/>
                                  </p:stCondLst>
                                  <p:childTnLst>
                                    <p:animEffect transition="out" filter="fade">
                                      <p:cBhvr>
                                        <p:cTn id="33" dur="500" tmFilter="0, 0; .2, .5; .8, .5; 1, 0"/>
                                        <p:tgtEl>
                                          <p:spTgt spid="10"/>
                                        </p:tgtEl>
                                      </p:cBhvr>
                                    </p:animEffect>
                                    <p:animScale>
                                      <p:cBhvr>
                                        <p:cTn id="34" dur="250" autoRev="1" fill="hold"/>
                                        <p:tgtEl>
                                          <p:spTgt spid="10"/>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xit" presetSubtype="0" fill="hold" nodeType="clickEffect">
                                  <p:stCondLst>
                                    <p:cond delay="0"/>
                                  </p:stCondLst>
                                  <p:childTnLst>
                                    <p:animEffect transition="out" filter="fade">
                                      <p:cBhvr>
                                        <p:cTn id="43" dur="500"/>
                                        <p:tgtEl>
                                          <p:spTgt spid="28"/>
                                        </p:tgtEl>
                                      </p:cBhvr>
                                    </p:animEffect>
                                    <p:anim calcmode="lin" valueType="num">
                                      <p:cBhvr>
                                        <p:cTn id="44" dur="500"/>
                                        <p:tgtEl>
                                          <p:spTgt spid="28"/>
                                        </p:tgtEl>
                                        <p:attrNameLst>
                                          <p:attrName>ppt_x</p:attrName>
                                        </p:attrNameLst>
                                      </p:cBhvr>
                                      <p:tavLst>
                                        <p:tav tm="0">
                                          <p:val>
                                            <p:strVal val="ppt_x"/>
                                          </p:val>
                                        </p:tav>
                                        <p:tav tm="100000">
                                          <p:val>
                                            <p:strVal val="ppt_x"/>
                                          </p:val>
                                        </p:tav>
                                      </p:tavLst>
                                    </p:anim>
                                    <p:anim calcmode="lin" valueType="num">
                                      <p:cBhvr>
                                        <p:cTn id="45" dur="500"/>
                                        <p:tgtEl>
                                          <p:spTgt spid="28"/>
                                        </p:tgtEl>
                                        <p:attrNameLst>
                                          <p:attrName>ppt_y</p:attrName>
                                        </p:attrNameLst>
                                      </p:cBhvr>
                                      <p:tavLst>
                                        <p:tav tm="0">
                                          <p:val>
                                            <p:strVal val="ppt_y"/>
                                          </p:val>
                                        </p:tav>
                                        <p:tav tm="100000">
                                          <p:val>
                                            <p:strVal val="ppt_y+.1"/>
                                          </p:val>
                                        </p:tav>
                                      </p:tavLst>
                                    </p:anim>
                                    <p:set>
                                      <p:cBhvr>
                                        <p:cTn id="46" dur="1" fill="hold">
                                          <p:stCondLst>
                                            <p:cond delay="499"/>
                                          </p:stCondLst>
                                        </p:cTn>
                                        <p:tgtEl>
                                          <p:spTgt spid="2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up)">
                                      <p:cBhvr>
                                        <p:cTn id="51" dur="5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xit" presetSubtype="0" fill="hold" nodeType="clickEffect">
                                  <p:stCondLst>
                                    <p:cond delay="0"/>
                                  </p:stCondLst>
                                  <p:childTnLst>
                                    <p:animEffect transition="out" filter="fade">
                                      <p:cBhvr>
                                        <p:cTn id="55" dur="500"/>
                                        <p:tgtEl>
                                          <p:spTgt spid="8"/>
                                        </p:tgtEl>
                                      </p:cBhvr>
                                    </p:animEffect>
                                    <p:anim calcmode="lin" valueType="num">
                                      <p:cBhvr>
                                        <p:cTn id="56" dur="500"/>
                                        <p:tgtEl>
                                          <p:spTgt spid="8"/>
                                        </p:tgtEl>
                                        <p:attrNameLst>
                                          <p:attrName>ppt_x</p:attrName>
                                        </p:attrNameLst>
                                      </p:cBhvr>
                                      <p:tavLst>
                                        <p:tav tm="0">
                                          <p:val>
                                            <p:strVal val="ppt_x"/>
                                          </p:val>
                                        </p:tav>
                                        <p:tav tm="100000">
                                          <p:val>
                                            <p:strVal val="ppt_x"/>
                                          </p:val>
                                        </p:tav>
                                      </p:tavLst>
                                    </p:anim>
                                    <p:anim calcmode="lin" valueType="num">
                                      <p:cBhvr>
                                        <p:cTn id="57" dur="500"/>
                                        <p:tgtEl>
                                          <p:spTgt spid="8"/>
                                        </p:tgtEl>
                                        <p:attrNameLst>
                                          <p:attrName>ppt_y</p:attrName>
                                        </p:attrNameLst>
                                      </p:cBhvr>
                                      <p:tavLst>
                                        <p:tav tm="0">
                                          <p:val>
                                            <p:strVal val="ppt_y"/>
                                          </p:val>
                                        </p:tav>
                                        <p:tav tm="100000">
                                          <p:val>
                                            <p:strVal val="ppt_y+.1"/>
                                          </p:val>
                                        </p:tav>
                                      </p:tavLst>
                                    </p:anim>
                                    <p:set>
                                      <p:cBhvr>
                                        <p:cTn id="5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図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9255" y="1048067"/>
            <a:ext cx="3832936" cy="1916468"/>
          </a:xfrm>
          <a:prstGeom prst="rect">
            <a:avLst/>
          </a:prstGeom>
        </p:spPr>
      </p:pic>
      <p:pic>
        <p:nvPicPr>
          <p:cNvPr id="2" name="図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0939" y="3347800"/>
            <a:ext cx="992002" cy="992002"/>
          </a:xfrm>
          <a:prstGeom prst="rect">
            <a:avLst/>
          </a:prstGeom>
        </p:spPr>
      </p:pic>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zh-CN" sz="3600" b="1" dirty="0" smtClean="0"/>
              <a:t>07</a:t>
            </a:r>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12</a:t>
            </a:r>
            <a:endParaRPr lang="zh-CN" altLang="en-US" sz="2400" b="1" dirty="0"/>
          </a:p>
        </p:txBody>
      </p:sp>
      <p:pic>
        <p:nvPicPr>
          <p:cNvPr id="18" name="図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sp>
        <p:nvSpPr>
          <p:cNvPr id="19" name="テキスト ボックス 18"/>
          <p:cNvSpPr txBox="1"/>
          <p:nvPr/>
        </p:nvSpPr>
        <p:spPr>
          <a:xfrm>
            <a:off x="122830" y="6088559"/>
            <a:ext cx="3335400" cy="769441"/>
          </a:xfrm>
          <a:prstGeom prst="rect">
            <a:avLst/>
          </a:prstGeom>
          <a:noFill/>
        </p:spPr>
        <p:txBody>
          <a:bodyPr wrap="none" rtlCol="0">
            <a:spAutoFit/>
          </a:bodyPr>
          <a:lstStyle/>
          <a:p>
            <a:r>
              <a:rPr lang="en-US" altLang="zh-CN" sz="4400" dirty="0" err="1">
                <a:ln w="28575">
                  <a:solidFill>
                    <a:schemeClr val="tx1"/>
                  </a:solidFill>
                </a:ln>
                <a:solidFill>
                  <a:schemeClr val="bg1"/>
                </a:solidFill>
                <a:latin typeface="BankGothic Lt BT" panose="020B0607020203060204" pitchFamily="34" charset="0"/>
              </a:rPr>
              <a:t>Geararium</a:t>
            </a:r>
            <a:endParaRPr lang="zh-CN" altLang="en-US" sz="4400" i="1" dirty="0">
              <a:ln w="28575">
                <a:solidFill>
                  <a:schemeClr val="tx1"/>
                </a:solidFill>
              </a:ln>
              <a:solidFill>
                <a:schemeClr val="bg1"/>
              </a:solidFill>
            </a:endParaRPr>
          </a:p>
        </p:txBody>
      </p:sp>
      <p:pic>
        <p:nvPicPr>
          <p:cNvPr id="20" name="図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8516818" y="1022138"/>
            <a:ext cx="954798" cy="954798"/>
          </a:xfrm>
          <a:prstGeom prst="rect">
            <a:avLst/>
          </a:prstGeom>
        </p:spPr>
      </p:pic>
      <p:pic>
        <p:nvPicPr>
          <p:cNvPr id="21" name="図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74867" y="1380187"/>
            <a:ext cx="238699" cy="238699"/>
          </a:xfrm>
          <a:prstGeom prst="rect">
            <a:avLst/>
          </a:prstGeom>
        </p:spPr>
      </p:pic>
      <p:pic>
        <p:nvPicPr>
          <p:cNvPr id="22" name="図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69533" y="5684992"/>
            <a:ext cx="954798" cy="954798"/>
          </a:xfrm>
          <a:prstGeom prst="rect">
            <a:avLst/>
          </a:prstGeom>
        </p:spPr>
      </p:pic>
      <p:pic>
        <p:nvPicPr>
          <p:cNvPr id="27" name="図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5894" y="3524746"/>
            <a:ext cx="638110" cy="638110"/>
          </a:xfrm>
          <a:prstGeom prst="rect">
            <a:avLst/>
          </a:prstGeom>
        </p:spPr>
      </p:pic>
      <p:pic>
        <p:nvPicPr>
          <p:cNvPr id="36" name="図 3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94664" y="5143424"/>
            <a:ext cx="459272" cy="459272"/>
          </a:xfrm>
          <a:prstGeom prst="rect">
            <a:avLst/>
          </a:prstGeom>
        </p:spPr>
      </p:pic>
      <p:sp>
        <p:nvSpPr>
          <p:cNvPr id="16" name="1 つの角を切り取った四角形 15"/>
          <p:cNvSpPr/>
          <p:nvPr/>
        </p:nvSpPr>
        <p:spPr>
          <a:xfrm flipV="1">
            <a:off x="806795" y="127332"/>
            <a:ext cx="4572000" cy="1310186"/>
          </a:xfrm>
          <a:prstGeom prst="snip1Rect">
            <a:avLst>
              <a:gd name="adj" fmla="val 50000"/>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1 つの角を切り取った四角形 5"/>
          <p:cNvSpPr/>
          <p:nvPr/>
        </p:nvSpPr>
        <p:spPr>
          <a:xfrm flipV="1">
            <a:off x="122830" y="127332"/>
            <a:ext cx="4572000" cy="1310186"/>
          </a:xfrm>
          <a:prstGeom prst="snip1Rect">
            <a:avLst>
              <a:gd name="adj"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1 つの角を切り取った四角形 11"/>
          <p:cNvSpPr/>
          <p:nvPr/>
        </p:nvSpPr>
        <p:spPr>
          <a:xfrm flipV="1">
            <a:off x="259623" y="127332"/>
            <a:ext cx="4572000" cy="1310186"/>
          </a:xfrm>
          <a:prstGeom prst="snip1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1 つの角を切り取った四角形 12"/>
          <p:cNvSpPr/>
          <p:nvPr/>
        </p:nvSpPr>
        <p:spPr>
          <a:xfrm flipV="1">
            <a:off x="396416" y="129129"/>
            <a:ext cx="4572000" cy="1310186"/>
          </a:xfrm>
          <a:prstGeom prst="snip1Rect">
            <a:avLst>
              <a:gd name="adj" fmla="val 50000"/>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1 つの角を切り取った四角形 14"/>
          <p:cNvSpPr/>
          <p:nvPr/>
        </p:nvSpPr>
        <p:spPr>
          <a:xfrm flipV="1">
            <a:off x="670002" y="129129"/>
            <a:ext cx="4572000" cy="1310186"/>
          </a:xfrm>
          <a:prstGeom prst="snip1Rect">
            <a:avLst>
              <a:gd name="adj" fmla="val 50000"/>
            </a:avLst>
          </a:prstGeom>
          <a:solidFill>
            <a:srgbClr val="FCBCB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つの角を切り取った四角形 13"/>
          <p:cNvSpPr/>
          <p:nvPr/>
        </p:nvSpPr>
        <p:spPr>
          <a:xfrm flipV="1">
            <a:off x="533209" y="129129"/>
            <a:ext cx="4572000" cy="1310186"/>
          </a:xfrm>
          <a:prstGeom prst="snip1Rect">
            <a:avLst>
              <a:gd name="adj" fmla="val 50000"/>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テキスト ボックス 2"/>
          <p:cNvSpPr txBox="1"/>
          <p:nvPr/>
        </p:nvSpPr>
        <p:spPr>
          <a:xfrm>
            <a:off x="2606866" y="3208996"/>
            <a:ext cx="4434868" cy="923330"/>
          </a:xfrm>
          <a:prstGeom prst="rect">
            <a:avLst/>
          </a:prstGeom>
          <a:ln w="19050"/>
          <a:effectLst>
            <a:reflection blurRad="6350" stA="52000" endA="300" endPos="35000" dir="5400000" sy="-100000" algn="bl" rotWithShape="0"/>
          </a:effectLst>
        </p:spPr>
        <p:style>
          <a:lnRef idx="2">
            <a:schemeClr val="dk1"/>
          </a:lnRef>
          <a:fillRef idx="1">
            <a:schemeClr val="lt1"/>
          </a:fillRef>
          <a:effectRef idx="0">
            <a:schemeClr val="dk1"/>
          </a:effectRef>
          <a:fontRef idx="minor">
            <a:schemeClr val="dk1"/>
          </a:fontRef>
        </p:style>
        <p:txBody>
          <a:bodyPr wrap="none" rtlCol="0">
            <a:spAutoFit/>
          </a:bodyPr>
          <a:lstStyle/>
          <a:p>
            <a:pPr algn="ctr"/>
            <a:r>
              <a:rPr lang="en-US" altLang="zh-CN" sz="5400" b="1" dirty="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rPr>
              <a:t>GAMEOVER</a:t>
            </a:r>
          </a:p>
        </p:txBody>
      </p:sp>
      <p:sp>
        <p:nvSpPr>
          <p:cNvPr id="23" name="テキスト ボックス 22"/>
          <p:cNvSpPr txBox="1"/>
          <p:nvPr/>
        </p:nvSpPr>
        <p:spPr>
          <a:xfrm>
            <a:off x="613770" y="322442"/>
            <a:ext cx="4115229" cy="923330"/>
          </a:xfrm>
          <a:prstGeom prst="rect">
            <a:avLst/>
          </a:prstGeom>
          <a:noFill/>
        </p:spPr>
        <p:txBody>
          <a:bodyPr wrap="none" rtlCol="0">
            <a:spAutoFit/>
          </a:bodyPr>
          <a:lstStyle/>
          <a:p>
            <a:r>
              <a:rPr lang="ja-JP" altLang="en-US" sz="5400" b="1" dirty="0" smtClean="0">
                <a:ln w="28575">
                  <a:solidFill>
                    <a:schemeClr val="tx1"/>
                  </a:solidFill>
                </a:ln>
                <a:solidFill>
                  <a:schemeClr val="bg1"/>
                </a:solidFill>
                <a:latin typeface="BankGothic Lt BT" panose="020B0607020203060204" pitchFamily="34" charset="0"/>
              </a:rPr>
              <a:t>応用ステージ</a:t>
            </a:r>
            <a:endParaRPr lang="zh-CN" altLang="en-US" sz="5400" b="1" i="1" dirty="0">
              <a:ln w="28575">
                <a:solidFill>
                  <a:schemeClr val="tx1"/>
                </a:solidFill>
              </a:ln>
              <a:solidFill>
                <a:schemeClr val="bg1"/>
              </a:solidFill>
            </a:endParaRPr>
          </a:p>
        </p:txBody>
      </p:sp>
      <p:sp>
        <p:nvSpPr>
          <p:cNvPr id="24" name="テキスト ボックス 23"/>
          <p:cNvSpPr txBox="1"/>
          <p:nvPr/>
        </p:nvSpPr>
        <p:spPr>
          <a:xfrm>
            <a:off x="785894" y="5132989"/>
            <a:ext cx="2386758" cy="369332"/>
          </a:xfrm>
          <a:prstGeom prst="rect">
            <a:avLst/>
          </a:prstGeom>
          <a:solidFill>
            <a:schemeClr val="bg1"/>
          </a:solidFill>
          <a:ln>
            <a:solidFill>
              <a:schemeClr val="tx1"/>
            </a:solidFill>
          </a:ln>
          <a:scene3d>
            <a:camera prst="orthographicFront"/>
            <a:lightRig rig="threePt" dir="t"/>
          </a:scene3d>
          <a:sp3d>
            <a:bevelT/>
          </a:sp3d>
        </p:spPr>
        <p:txBody>
          <a:bodyPr wrap="square" rtlCol="0">
            <a:spAutoFit/>
          </a:bodyPr>
          <a:lstStyle/>
          <a:p>
            <a:pPr algn="ctr"/>
            <a:r>
              <a:rPr lang="ja-JP" altLang="en-US" dirty="0" smtClean="0"/>
              <a:t> </a:t>
            </a:r>
            <a:r>
              <a:rPr lang="zh-CN" altLang="en-US" b="1" dirty="0" smtClean="0"/>
              <a:t> ＳＰＡＣＥ</a:t>
            </a:r>
            <a:endParaRPr lang="zh-CN" altLang="en-US" b="1" dirty="0"/>
          </a:p>
        </p:txBody>
      </p:sp>
    </p:spTree>
    <p:extLst>
      <p:ext uri="{BB962C8B-B14F-4D97-AF65-F5344CB8AC3E}">
        <p14:creationId xmlns:p14="http://schemas.microsoft.com/office/powerpoint/2010/main" val="300663687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8"/>
                                        </p:tgtEl>
                                        <p:attrNameLst>
                                          <p:attrName>r</p:attrName>
                                        </p:attrNameLst>
                                      </p:cBhvr>
                                    </p:animRot>
                                  </p:childTnLst>
                                </p:cTn>
                              </p:par>
                              <p:par>
                                <p:cTn id="9" presetID="26" presetClass="emph" presetSubtype="0" fill="hold" grpId="1" nodeType="withEffect">
                                  <p:stCondLst>
                                    <p:cond delay="0"/>
                                  </p:stCondLst>
                                  <p:childTnLst>
                                    <p:animEffect transition="out" filter="fade">
                                      <p:cBhvr>
                                        <p:cTn id="10" dur="500" tmFilter="0, 0; .2, .5; .8, .5; 1, 0"/>
                                        <p:tgtEl>
                                          <p:spTgt spid="24"/>
                                        </p:tgtEl>
                                      </p:cBhvr>
                                    </p:animEffect>
                                    <p:animScale>
                                      <p:cBhvr>
                                        <p:cTn id="11" dur="250" autoRev="1" fill="hold"/>
                                        <p:tgtEl>
                                          <p:spTgt spid="24"/>
                                        </p:tgtEl>
                                      </p:cBhvr>
                                      <p:by x="105000" y="105000"/>
                                    </p:animScale>
                                  </p:childTnLst>
                                </p:cTn>
                              </p:par>
                              <p:par>
                                <p:cTn id="12" presetID="42" presetClass="path" presetSubtype="0" fill="hold" nodeType="withEffect">
                                  <p:stCondLst>
                                    <p:cond delay="0"/>
                                  </p:stCondLst>
                                  <p:childTnLst>
                                    <p:animMotion origin="layout" path="M -0.00016 0.00139 L -0.20064 0.28704 " pathEditMode="relative" rAng="0" ptsTypes="AA">
                                      <p:cBhvr>
                                        <p:cTn id="13" dur="500" fill="hold"/>
                                        <p:tgtEl>
                                          <p:spTgt spid="21"/>
                                        </p:tgtEl>
                                        <p:attrNameLst>
                                          <p:attrName>ppt_x</p:attrName>
                                          <p:attrName>ppt_y</p:attrName>
                                        </p:attrNameLst>
                                      </p:cBhvr>
                                      <p:rCtr x="-10032" y="14282"/>
                                    </p:animMotion>
                                  </p:childTnLst>
                                </p:cTn>
                              </p:par>
                              <p:par>
                                <p:cTn id="14" presetID="42" presetClass="path" presetSubtype="0" fill="hold" nodeType="withEffect">
                                  <p:stCondLst>
                                    <p:cond delay="700"/>
                                  </p:stCondLst>
                                  <p:childTnLst>
                                    <p:animMotion origin="layout" path="M -0.20064 0.28704 L -0.23958 0.26967 " pathEditMode="relative" rAng="0" ptsTypes="AA">
                                      <p:cBhvr>
                                        <p:cTn id="15" dur="100" fill="hold"/>
                                        <p:tgtEl>
                                          <p:spTgt spid="21"/>
                                        </p:tgtEl>
                                        <p:attrNameLst>
                                          <p:attrName>ppt_x</p:attrName>
                                          <p:attrName>ppt_y</p:attrName>
                                        </p:attrNameLst>
                                      </p:cBhvr>
                                      <p:rCtr x="-1683" y="-1296"/>
                                    </p:animMotion>
                                  </p:childTnLst>
                                </p:cTn>
                              </p:par>
                              <p:par>
                                <p:cTn id="16" presetID="42" presetClass="path" presetSubtype="0" fill="hold" nodeType="withEffect">
                                  <p:stCondLst>
                                    <p:cond delay="1350"/>
                                  </p:stCondLst>
                                  <p:childTnLst>
                                    <p:animMotion origin="layout" path="M -0.23958 0.26967 L -0.2742 0.28912 " pathEditMode="relative" rAng="0" ptsTypes="AA">
                                      <p:cBhvr>
                                        <p:cTn id="17" dur="100" fill="hold"/>
                                        <p:tgtEl>
                                          <p:spTgt spid="21"/>
                                        </p:tgtEl>
                                        <p:attrNameLst>
                                          <p:attrName>ppt_x</p:attrName>
                                          <p:attrName>ppt_y</p:attrName>
                                        </p:attrNameLst>
                                      </p:cBhvr>
                                      <p:rCtr x="-1731" y="972"/>
                                    </p:animMotion>
                                  </p:childTnLst>
                                </p:cTn>
                              </p:par>
                              <p:par>
                                <p:cTn id="18" presetID="42" presetClass="path" presetSubtype="0" fill="hold" nodeType="withEffect">
                                  <p:stCondLst>
                                    <p:cond delay="2050"/>
                                  </p:stCondLst>
                                  <p:childTnLst>
                                    <p:animMotion origin="layout" path="M -0.2742 0.28912 L -0.28894 0.3419 " pathEditMode="relative" rAng="0" ptsTypes="AA">
                                      <p:cBhvr>
                                        <p:cTn id="19" dur="100" fill="hold"/>
                                        <p:tgtEl>
                                          <p:spTgt spid="21"/>
                                        </p:tgtEl>
                                        <p:attrNameLst>
                                          <p:attrName>ppt_x</p:attrName>
                                          <p:attrName>ppt_y</p:attrName>
                                        </p:attrNameLst>
                                      </p:cBhvr>
                                      <p:rCtr x="-737" y="2639"/>
                                    </p:animMotion>
                                  </p:childTnLst>
                                </p:cTn>
                              </p:par>
                              <p:par>
                                <p:cTn id="20" presetID="42" presetClass="path" presetSubtype="0" fill="hold" nodeType="withEffect">
                                  <p:stCondLst>
                                    <p:cond delay="2700"/>
                                  </p:stCondLst>
                                  <p:childTnLst>
                                    <p:animMotion origin="layout" path="M -0.28894 0.3419 L -0.27564 0.39467 " pathEditMode="relative" rAng="0" ptsTypes="AA">
                                      <p:cBhvr>
                                        <p:cTn id="21" dur="100" fill="hold"/>
                                        <p:tgtEl>
                                          <p:spTgt spid="21"/>
                                        </p:tgtEl>
                                        <p:attrNameLst>
                                          <p:attrName>ppt_x</p:attrName>
                                          <p:attrName>ppt_y</p:attrName>
                                        </p:attrNameLst>
                                      </p:cBhvr>
                                      <p:rCtr x="657" y="2639"/>
                                    </p:animMotion>
                                  </p:childTnLst>
                                </p:cTn>
                              </p:par>
                              <p:par>
                                <p:cTn id="22" presetID="42" presetClass="path" presetSubtype="0" fill="hold" nodeType="withEffect">
                                  <p:stCondLst>
                                    <p:cond delay="2900"/>
                                  </p:stCondLst>
                                  <p:childTnLst>
                                    <p:animMotion origin="layout" path="M -0.27564 0.39467 L -0.41554 0.5956 " pathEditMode="relative" rAng="0" ptsTypes="AA">
                                      <p:cBhvr>
                                        <p:cTn id="23" dur="400" fill="hold"/>
                                        <p:tgtEl>
                                          <p:spTgt spid="21"/>
                                        </p:tgtEl>
                                        <p:attrNameLst>
                                          <p:attrName>ppt_x</p:attrName>
                                          <p:attrName>ppt_y</p:attrName>
                                        </p:attrNameLst>
                                      </p:cBhvr>
                                      <p:rCtr x="-7003" y="9977"/>
                                    </p:animMotion>
                                  </p:childTnLst>
                                </p:cTn>
                              </p:par>
                              <p:par>
                                <p:cTn id="24" presetID="26" presetClass="emph" presetSubtype="0" fill="hold" grpId="2" nodeType="withEffect">
                                  <p:stCondLst>
                                    <p:cond delay="2900"/>
                                  </p:stCondLst>
                                  <p:childTnLst>
                                    <p:animEffect transition="out" filter="fade">
                                      <p:cBhvr>
                                        <p:cTn id="25" dur="500" tmFilter="0, 0; .2, .5; .8, .5; 1, 0"/>
                                        <p:tgtEl>
                                          <p:spTgt spid="24"/>
                                        </p:tgtEl>
                                      </p:cBhvr>
                                    </p:animEffect>
                                    <p:animScale>
                                      <p:cBhvr>
                                        <p:cTn id="26" dur="250" autoRev="1" fill="hold"/>
                                        <p:tgtEl>
                                          <p:spTgt spid="24"/>
                                        </p:tgtEl>
                                      </p:cBhvr>
                                      <p:by x="105000" y="105000"/>
                                    </p:animScale>
                                  </p:childTnLst>
                                </p:cTn>
                              </p:par>
                              <p:par>
                                <p:cTn id="27" presetID="8" presetClass="emph" presetSubtype="0" fill="hold" nodeType="withEffect">
                                  <p:stCondLst>
                                    <p:cond delay="3300"/>
                                  </p:stCondLst>
                                  <p:childTnLst>
                                    <p:animRot by="21600000">
                                      <p:cBhvr>
                                        <p:cTn id="28" dur="500" fill="hold"/>
                                        <p:tgtEl>
                                          <p:spTgt spid="36"/>
                                        </p:tgtEl>
                                        <p:attrNameLst>
                                          <p:attrName>r</p:attrName>
                                        </p:attrNameLst>
                                      </p:cBhvr>
                                    </p:animRot>
                                  </p:childTnLst>
                                </p:cTn>
                              </p:par>
                              <p:par>
                                <p:cTn id="29" presetID="10" presetClass="exit" presetSubtype="0" fill="hold" nodeType="withEffect">
                                  <p:stCondLst>
                                    <p:cond delay="3300"/>
                                  </p:stCondLst>
                                  <p:childTnLst>
                                    <p:animEffect transition="out" filter="fade">
                                      <p:cBhvr>
                                        <p:cTn id="30" dur="500"/>
                                        <p:tgtEl>
                                          <p:spTgt spid="36"/>
                                        </p:tgtEl>
                                      </p:cBhvr>
                                    </p:animEffect>
                                    <p:set>
                                      <p:cBhvr>
                                        <p:cTn id="31" dur="1" fill="hold">
                                          <p:stCondLst>
                                            <p:cond delay="499"/>
                                          </p:stCondLst>
                                        </p:cTn>
                                        <p:tgtEl>
                                          <p:spTgt spid="36"/>
                                        </p:tgtEl>
                                        <p:attrNameLst>
                                          <p:attrName>style.visibility</p:attrName>
                                        </p:attrNameLst>
                                      </p:cBhvr>
                                      <p:to>
                                        <p:strVal val="hidden"/>
                                      </p:to>
                                    </p:set>
                                  </p:childTnLst>
                                </p:cTn>
                              </p:par>
                              <p:par>
                                <p:cTn id="32" presetID="42" presetClass="path" presetSubtype="0" fill="hold" nodeType="withEffect">
                                  <p:stCondLst>
                                    <p:cond delay="3300"/>
                                  </p:stCondLst>
                                  <p:childTnLst>
                                    <p:animMotion origin="layout" path="M -0.41554 0.5956 L -0.96602 -0.20023 " pathEditMode="relative" rAng="0" ptsTypes="AA">
                                      <p:cBhvr>
                                        <p:cTn id="33" dur="1000" fill="hold"/>
                                        <p:tgtEl>
                                          <p:spTgt spid="21"/>
                                        </p:tgtEl>
                                        <p:attrNameLst>
                                          <p:attrName>ppt_x</p:attrName>
                                          <p:attrName>ppt_y</p:attrName>
                                        </p:attrNameLst>
                                      </p:cBhvr>
                                      <p:rCtr x="-27532" y="-39792"/>
                                    </p:animMotion>
                                  </p:childTnLst>
                                </p:cTn>
                              </p:par>
                            </p:childTnLst>
                          </p:cTn>
                        </p:par>
                        <p:par>
                          <p:cTn id="34" fill="hold">
                            <p:stCondLst>
                              <p:cond delay="5000"/>
                            </p:stCondLst>
                            <p:childTnLst>
                              <p:par>
                                <p:cTn id="35" presetID="50" presetClass="entr" presetSubtype="0" decel="10000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0" fill="hold"/>
                                        <p:tgtEl>
                                          <p:spTgt spid="3"/>
                                        </p:tgtEl>
                                        <p:attrNameLst>
                                          <p:attrName>ppt_w</p:attrName>
                                        </p:attrNameLst>
                                      </p:cBhvr>
                                      <p:tavLst>
                                        <p:tav tm="0">
                                          <p:val>
                                            <p:strVal val="#ppt_w+.3"/>
                                          </p:val>
                                        </p:tav>
                                        <p:tav tm="100000">
                                          <p:val>
                                            <p:strVal val="#ppt_w"/>
                                          </p:val>
                                        </p:tav>
                                      </p:tavLst>
                                    </p:anim>
                                    <p:anim calcmode="lin" valueType="num">
                                      <p:cBhvr>
                                        <p:cTn id="38" dur="1000" fill="hold"/>
                                        <p:tgtEl>
                                          <p:spTgt spid="3"/>
                                        </p:tgtEl>
                                        <p:attrNameLst>
                                          <p:attrName>ppt_h</p:attrName>
                                        </p:attrNameLst>
                                      </p:cBhvr>
                                      <p:tavLst>
                                        <p:tav tm="0">
                                          <p:val>
                                            <p:strVal val="#ppt_h"/>
                                          </p:val>
                                        </p:tav>
                                        <p:tav tm="100000">
                                          <p:val>
                                            <p:strVal val="#ppt_h"/>
                                          </p:val>
                                        </p:tav>
                                      </p:tavLst>
                                    </p:anim>
                                    <p:animEffect transition="in" filter="fade">
                                      <p:cBhvr>
                                        <p:cTn id="39" dur="10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xit" presetSubtype="0" fill="hold" grpId="1" nodeType="clickEffect">
                                  <p:stCondLst>
                                    <p:cond delay="0"/>
                                  </p:stCondLst>
                                  <p:childTnLst>
                                    <p:animEffect transition="out" filter="fade">
                                      <p:cBhvr>
                                        <p:cTn id="43" dur="500"/>
                                        <p:tgtEl>
                                          <p:spTgt spid="3"/>
                                        </p:tgtEl>
                                      </p:cBhvr>
                                    </p:animEffect>
                                    <p:anim calcmode="lin" valueType="num">
                                      <p:cBhvr>
                                        <p:cTn id="44" dur="500"/>
                                        <p:tgtEl>
                                          <p:spTgt spid="3"/>
                                        </p:tgtEl>
                                        <p:attrNameLst>
                                          <p:attrName>ppt_x</p:attrName>
                                        </p:attrNameLst>
                                      </p:cBhvr>
                                      <p:tavLst>
                                        <p:tav tm="0">
                                          <p:val>
                                            <p:strVal val="ppt_x"/>
                                          </p:val>
                                        </p:tav>
                                        <p:tav tm="100000">
                                          <p:val>
                                            <p:strVal val="ppt_x"/>
                                          </p:val>
                                        </p:tav>
                                      </p:tavLst>
                                    </p:anim>
                                    <p:anim calcmode="lin" valueType="num">
                                      <p:cBhvr>
                                        <p:cTn id="45" dur="500"/>
                                        <p:tgtEl>
                                          <p:spTgt spid="3"/>
                                        </p:tgtEl>
                                        <p:attrNameLst>
                                          <p:attrName>ppt_y</p:attrName>
                                        </p:attrNameLst>
                                      </p:cBhvr>
                                      <p:tavLst>
                                        <p:tav tm="0">
                                          <p:val>
                                            <p:strVal val="ppt_y"/>
                                          </p:val>
                                        </p:tav>
                                        <p:tav tm="100000">
                                          <p:val>
                                            <p:strVal val="ppt_y+.1"/>
                                          </p:val>
                                        </p:tav>
                                      </p:tavLst>
                                    </p:anim>
                                    <p:set>
                                      <p:cBhvr>
                                        <p:cTn id="46"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4" grpId="1" animBg="1"/>
      <p:bldP spid="24"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894" y="3524746"/>
            <a:ext cx="638110" cy="638110"/>
          </a:xfrm>
          <a:prstGeom prst="rect">
            <a:avLst/>
          </a:prstGeom>
        </p:spPr>
      </p:pic>
      <p:pic>
        <p:nvPicPr>
          <p:cNvPr id="26" name="図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9255" y="1048067"/>
            <a:ext cx="3832936" cy="1916468"/>
          </a:xfrm>
          <a:prstGeom prst="rect">
            <a:avLst/>
          </a:prstGeom>
        </p:spPr>
      </p:pic>
      <p:pic>
        <p:nvPicPr>
          <p:cNvPr id="2" name="図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30939" y="3347800"/>
            <a:ext cx="992002" cy="992002"/>
          </a:xfrm>
          <a:prstGeom prst="rect">
            <a:avLst/>
          </a:prstGeom>
        </p:spPr>
      </p:pic>
      <p:pic>
        <p:nvPicPr>
          <p:cNvPr id="4" name="図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zh-CN" sz="3600" b="1" dirty="0" smtClean="0"/>
              <a:t>08</a:t>
            </a:r>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a:t>
            </a:r>
            <a:r>
              <a:rPr lang="en-US" altLang="ja-JP" sz="2400" b="1" dirty="0" smtClean="0"/>
              <a:t>2</a:t>
            </a:r>
            <a:endParaRPr lang="zh-CN" altLang="en-US" sz="2400" b="1" dirty="0"/>
          </a:p>
        </p:txBody>
      </p:sp>
      <p:pic>
        <p:nvPicPr>
          <p:cNvPr id="18" name="図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sp>
        <p:nvSpPr>
          <p:cNvPr id="19" name="テキスト ボックス 18"/>
          <p:cNvSpPr txBox="1"/>
          <p:nvPr/>
        </p:nvSpPr>
        <p:spPr>
          <a:xfrm>
            <a:off x="122830" y="6088559"/>
            <a:ext cx="3335400" cy="769441"/>
          </a:xfrm>
          <a:prstGeom prst="rect">
            <a:avLst/>
          </a:prstGeom>
          <a:noFill/>
        </p:spPr>
        <p:txBody>
          <a:bodyPr wrap="none" rtlCol="0">
            <a:spAutoFit/>
          </a:bodyPr>
          <a:lstStyle/>
          <a:p>
            <a:r>
              <a:rPr lang="en-US" altLang="zh-CN" sz="4400" dirty="0" err="1">
                <a:ln w="28575">
                  <a:solidFill>
                    <a:schemeClr val="tx1"/>
                  </a:solidFill>
                </a:ln>
                <a:solidFill>
                  <a:schemeClr val="bg1"/>
                </a:solidFill>
                <a:latin typeface="BankGothic Lt BT" panose="020B0607020203060204" pitchFamily="34" charset="0"/>
              </a:rPr>
              <a:t>Geararium</a:t>
            </a:r>
            <a:endParaRPr lang="zh-CN" altLang="en-US" sz="4400" i="1" dirty="0">
              <a:ln w="28575">
                <a:solidFill>
                  <a:schemeClr val="tx1"/>
                </a:solidFill>
              </a:ln>
              <a:solidFill>
                <a:schemeClr val="bg1"/>
              </a:solidFill>
            </a:endParaRPr>
          </a:p>
        </p:txBody>
      </p:sp>
      <p:pic>
        <p:nvPicPr>
          <p:cNvPr id="20" name="図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8516818" y="1022138"/>
            <a:ext cx="954798" cy="954798"/>
          </a:xfrm>
          <a:prstGeom prst="rect">
            <a:avLst/>
          </a:prstGeom>
        </p:spPr>
      </p:pic>
      <p:pic>
        <p:nvPicPr>
          <p:cNvPr id="21" name="図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74867" y="1380187"/>
            <a:ext cx="238699" cy="238699"/>
          </a:xfrm>
          <a:prstGeom prst="rect">
            <a:avLst/>
          </a:prstGeom>
        </p:spPr>
      </p:pic>
      <p:pic>
        <p:nvPicPr>
          <p:cNvPr id="22" name="図 2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69533" y="5684992"/>
            <a:ext cx="954798" cy="954798"/>
          </a:xfrm>
          <a:prstGeom prst="rect">
            <a:avLst/>
          </a:prstGeom>
        </p:spPr>
      </p:pic>
      <p:pic>
        <p:nvPicPr>
          <p:cNvPr id="36" name="図 3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94664" y="5143424"/>
            <a:ext cx="459272" cy="459272"/>
          </a:xfrm>
          <a:prstGeom prst="rect">
            <a:avLst/>
          </a:prstGeom>
        </p:spPr>
      </p:pic>
      <p:sp>
        <p:nvSpPr>
          <p:cNvPr id="16" name="1 つの角を切り取った四角形 15"/>
          <p:cNvSpPr/>
          <p:nvPr/>
        </p:nvSpPr>
        <p:spPr>
          <a:xfrm flipV="1">
            <a:off x="806795" y="127332"/>
            <a:ext cx="4572000" cy="1310186"/>
          </a:xfrm>
          <a:prstGeom prst="snip1Rect">
            <a:avLst>
              <a:gd name="adj" fmla="val 50000"/>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1 つの角を切り取った四角形 5"/>
          <p:cNvSpPr/>
          <p:nvPr/>
        </p:nvSpPr>
        <p:spPr>
          <a:xfrm flipV="1">
            <a:off x="122830" y="127332"/>
            <a:ext cx="4572000" cy="1310186"/>
          </a:xfrm>
          <a:prstGeom prst="snip1Rect">
            <a:avLst>
              <a:gd name="adj"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1 つの角を切り取った四角形 11"/>
          <p:cNvSpPr/>
          <p:nvPr/>
        </p:nvSpPr>
        <p:spPr>
          <a:xfrm flipV="1">
            <a:off x="259623" y="127332"/>
            <a:ext cx="4572000" cy="1310186"/>
          </a:xfrm>
          <a:prstGeom prst="snip1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1 つの角を切り取った四角形 12"/>
          <p:cNvSpPr/>
          <p:nvPr/>
        </p:nvSpPr>
        <p:spPr>
          <a:xfrm flipV="1">
            <a:off x="396416" y="129129"/>
            <a:ext cx="4572000" cy="1310186"/>
          </a:xfrm>
          <a:prstGeom prst="snip1Rect">
            <a:avLst>
              <a:gd name="adj" fmla="val 50000"/>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1 つの角を切り取った四角形 14"/>
          <p:cNvSpPr/>
          <p:nvPr/>
        </p:nvSpPr>
        <p:spPr>
          <a:xfrm flipV="1">
            <a:off x="670002" y="129129"/>
            <a:ext cx="4572000" cy="1310186"/>
          </a:xfrm>
          <a:prstGeom prst="snip1Rect">
            <a:avLst>
              <a:gd name="adj" fmla="val 50000"/>
            </a:avLst>
          </a:prstGeom>
          <a:solidFill>
            <a:srgbClr val="FCBCB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つの角を切り取った四角形 13"/>
          <p:cNvSpPr/>
          <p:nvPr/>
        </p:nvSpPr>
        <p:spPr>
          <a:xfrm flipV="1">
            <a:off x="533209" y="129129"/>
            <a:ext cx="4572000" cy="1310186"/>
          </a:xfrm>
          <a:prstGeom prst="snip1Rect">
            <a:avLst>
              <a:gd name="adj" fmla="val 50000"/>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テキスト ボックス 27"/>
          <p:cNvSpPr txBox="1"/>
          <p:nvPr/>
        </p:nvSpPr>
        <p:spPr>
          <a:xfrm>
            <a:off x="1552766" y="3208996"/>
            <a:ext cx="6543074" cy="923330"/>
          </a:xfrm>
          <a:prstGeom prst="rect">
            <a:avLst/>
          </a:prstGeom>
          <a:ln w="19050"/>
          <a:effectLst>
            <a:reflection blurRad="6350" stA="52000" endA="300" endPos="35000" dir="5400000" sy="-100000" algn="bl" rotWithShape="0"/>
          </a:effectLst>
        </p:spPr>
        <p:style>
          <a:lnRef idx="2">
            <a:schemeClr val="dk1"/>
          </a:lnRef>
          <a:fillRef idx="1">
            <a:schemeClr val="lt1"/>
          </a:fillRef>
          <a:effectRef idx="0">
            <a:schemeClr val="dk1"/>
          </a:effectRef>
          <a:fontRef idx="minor">
            <a:schemeClr val="dk1"/>
          </a:fontRef>
        </p:style>
        <p:txBody>
          <a:bodyPr wrap="none" rtlCol="0">
            <a:spAutoFit/>
          </a:bodyPr>
          <a:lstStyle/>
          <a:p>
            <a:pPr algn="ctr"/>
            <a:r>
              <a:rPr lang="en-US" altLang="zh-CN" sz="5400" b="1" dirty="0" smtClean="0">
                <a:ln w="28575">
                  <a:solidFill>
                    <a:schemeClr val="tx1"/>
                  </a:solidFill>
                </a:ln>
                <a:solidFill>
                  <a:schemeClr val="accent4">
                    <a:lumMod val="40000"/>
                    <a:lumOff val="60000"/>
                  </a:schemeClr>
                </a:solidFill>
                <a:effectLst>
                  <a:outerShdw blurRad="38100" dist="38100" dir="2700000" algn="tl">
                    <a:srgbClr val="000000">
                      <a:alpha val="43137"/>
                    </a:srgbClr>
                  </a:outerShdw>
                </a:effectLst>
                <a:latin typeface="BankGothic Lt BT" panose="020B0607020203060204" pitchFamily="34" charset="0"/>
              </a:rPr>
              <a:t>~STAGE CLEAR~</a:t>
            </a:r>
            <a:endParaRPr lang="en-US" altLang="zh-CN" sz="5400" b="1" dirty="0">
              <a:ln w="28575">
                <a:solidFill>
                  <a:schemeClr val="tx1"/>
                </a:solidFill>
              </a:ln>
              <a:solidFill>
                <a:schemeClr val="accent4">
                  <a:lumMod val="40000"/>
                  <a:lumOff val="60000"/>
                </a:schemeClr>
              </a:solidFill>
              <a:effectLst>
                <a:outerShdw blurRad="38100" dist="38100" dir="2700000" algn="tl">
                  <a:srgbClr val="000000">
                    <a:alpha val="43137"/>
                  </a:srgbClr>
                </a:outerShdw>
              </a:effectLst>
              <a:latin typeface="BankGothic Lt BT" panose="020B0607020203060204" pitchFamily="34" charset="0"/>
            </a:endParaRPr>
          </a:p>
        </p:txBody>
      </p:sp>
      <p:sp>
        <p:nvSpPr>
          <p:cNvPr id="8" name="テキスト ボックス 7"/>
          <p:cNvSpPr txBox="1"/>
          <p:nvPr/>
        </p:nvSpPr>
        <p:spPr>
          <a:xfrm>
            <a:off x="2961640" y="3892682"/>
            <a:ext cx="2074607" cy="646331"/>
          </a:xfrm>
          <a:prstGeom prst="rect">
            <a:avLst/>
          </a:prstGeom>
          <a:noFill/>
        </p:spPr>
        <p:txBody>
          <a:bodyPr wrap="none" rtlCol="0">
            <a:spAutoFit/>
          </a:bodyPr>
          <a:lstStyle/>
          <a:p>
            <a:r>
              <a:rPr lang="en-US" altLang="zh-CN" sz="3600" b="1" dirty="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rPr>
              <a:t>    </a:t>
            </a:r>
            <a:r>
              <a:rPr lang="en-US" altLang="zh-CN" sz="3600" b="1" dirty="0" smtClean="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rPr>
              <a:t>(</a:t>
            </a:r>
            <a:r>
              <a:rPr lang="en-US" altLang="zh-CN" sz="3600" b="1" dirty="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rPr>
              <a:t>0</a:t>
            </a:r>
            <a:r>
              <a:rPr lang="en-US" altLang="zh-CN" sz="3600" b="1" dirty="0" smtClean="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rPr>
              <a:t>/1)</a:t>
            </a:r>
            <a:endParaRPr lang="zh-CN" altLang="en-US" sz="3600" b="1" dirty="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endParaRPr>
          </a:p>
        </p:txBody>
      </p:sp>
      <p:pic>
        <p:nvPicPr>
          <p:cNvPr id="10" name="図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307022" y="4043368"/>
            <a:ext cx="368089" cy="368089"/>
          </a:xfrm>
          <a:prstGeom prst="rect">
            <a:avLst/>
          </a:prstGeom>
        </p:spPr>
      </p:pic>
      <p:sp>
        <p:nvSpPr>
          <p:cNvPr id="31" name="テキスト ボックス 30"/>
          <p:cNvSpPr txBox="1"/>
          <p:nvPr/>
        </p:nvSpPr>
        <p:spPr>
          <a:xfrm>
            <a:off x="2958592" y="3889634"/>
            <a:ext cx="2074607" cy="646331"/>
          </a:xfrm>
          <a:prstGeom prst="rect">
            <a:avLst/>
          </a:prstGeom>
          <a:noFill/>
        </p:spPr>
        <p:txBody>
          <a:bodyPr wrap="none" rtlCol="0">
            <a:spAutoFit/>
          </a:bodyPr>
          <a:lstStyle/>
          <a:p>
            <a:r>
              <a:rPr lang="en-US" altLang="zh-CN" sz="3600" b="1" dirty="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rPr>
              <a:t>    </a:t>
            </a:r>
            <a:r>
              <a:rPr lang="en-US" altLang="zh-CN" sz="3600" b="1" dirty="0" smtClean="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rPr>
              <a:t>(</a:t>
            </a:r>
            <a:r>
              <a:rPr lang="en-US" altLang="zh-CN" sz="3600" b="1" dirty="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rPr>
              <a:t>1</a:t>
            </a:r>
            <a:r>
              <a:rPr lang="en-US" altLang="zh-CN" sz="3600" b="1" dirty="0" smtClean="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rPr>
              <a:t>/1)</a:t>
            </a:r>
            <a:endParaRPr lang="zh-CN" altLang="en-US" sz="3600" b="1" dirty="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endParaRPr>
          </a:p>
        </p:txBody>
      </p:sp>
      <p:pic>
        <p:nvPicPr>
          <p:cNvPr id="29" name="図 2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33252" y="3896965"/>
            <a:ext cx="704819" cy="704819"/>
          </a:xfrm>
          <a:prstGeom prst="rect">
            <a:avLst/>
          </a:prstGeom>
        </p:spPr>
      </p:pic>
      <p:sp>
        <p:nvSpPr>
          <p:cNvPr id="30" name="正方形/長方形 29"/>
          <p:cNvSpPr/>
          <p:nvPr/>
        </p:nvSpPr>
        <p:spPr>
          <a:xfrm>
            <a:off x="4968416" y="3896331"/>
            <a:ext cx="1534394" cy="646331"/>
          </a:xfrm>
          <a:prstGeom prst="rect">
            <a:avLst/>
          </a:prstGeom>
        </p:spPr>
        <p:txBody>
          <a:bodyPr wrap="none">
            <a:spAutoFit/>
          </a:bodyPr>
          <a:lstStyle/>
          <a:p>
            <a:r>
              <a:rPr lang="en-US" altLang="zh-CN" sz="3600" b="1" dirty="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rPr>
              <a:t>GET!!</a:t>
            </a:r>
            <a:endParaRPr lang="zh-CN" altLang="en-US" sz="3600" b="1" dirty="0">
              <a:ln w="28575">
                <a:solidFill>
                  <a:schemeClr val="tx1"/>
                </a:solidFill>
              </a:ln>
              <a:solidFill>
                <a:schemeClr val="bg1"/>
              </a:solidFill>
              <a:effectLst>
                <a:outerShdw blurRad="38100" dist="38100" dir="2700000" algn="tl">
                  <a:srgbClr val="000000">
                    <a:alpha val="43137"/>
                  </a:srgbClr>
                </a:outerShdw>
              </a:effectLst>
              <a:latin typeface="BankGothic Lt BT" panose="020B0607020203060204" pitchFamily="34" charset="0"/>
            </a:endParaRPr>
          </a:p>
        </p:txBody>
      </p:sp>
      <p:sp>
        <p:nvSpPr>
          <p:cNvPr id="32" name="テキスト ボックス 31"/>
          <p:cNvSpPr txBox="1"/>
          <p:nvPr/>
        </p:nvSpPr>
        <p:spPr>
          <a:xfrm>
            <a:off x="613770" y="322442"/>
            <a:ext cx="4115229" cy="923330"/>
          </a:xfrm>
          <a:prstGeom prst="rect">
            <a:avLst/>
          </a:prstGeom>
          <a:noFill/>
        </p:spPr>
        <p:txBody>
          <a:bodyPr wrap="none" rtlCol="0">
            <a:spAutoFit/>
          </a:bodyPr>
          <a:lstStyle/>
          <a:p>
            <a:r>
              <a:rPr lang="ja-JP" altLang="en-US" sz="5400" b="1" dirty="0" smtClean="0">
                <a:ln w="28575">
                  <a:solidFill>
                    <a:schemeClr val="tx1"/>
                  </a:solidFill>
                </a:ln>
                <a:solidFill>
                  <a:schemeClr val="bg1"/>
                </a:solidFill>
                <a:latin typeface="BankGothic Lt BT" panose="020B0607020203060204" pitchFamily="34" charset="0"/>
              </a:rPr>
              <a:t>応用ステージ</a:t>
            </a:r>
            <a:endParaRPr lang="zh-CN" altLang="en-US" sz="5400" b="1" i="1" dirty="0">
              <a:ln w="28575">
                <a:solidFill>
                  <a:schemeClr val="tx1"/>
                </a:solidFill>
              </a:ln>
              <a:solidFill>
                <a:schemeClr val="bg1"/>
              </a:solidFill>
            </a:endParaRPr>
          </a:p>
        </p:txBody>
      </p:sp>
      <p:sp>
        <p:nvSpPr>
          <p:cNvPr id="33" name="テキスト ボックス 32"/>
          <p:cNvSpPr txBox="1"/>
          <p:nvPr/>
        </p:nvSpPr>
        <p:spPr>
          <a:xfrm>
            <a:off x="785894" y="5132989"/>
            <a:ext cx="2386758" cy="369332"/>
          </a:xfrm>
          <a:prstGeom prst="rect">
            <a:avLst/>
          </a:prstGeom>
          <a:solidFill>
            <a:schemeClr val="bg1"/>
          </a:solidFill>
          <a:ln>
            <a:solidFill>
              <a:schemeClr val="tx1"/>
            </a:solidFill>
          </a:ln>
          <a:scene3d>
            <a:camera prst="orthographicFront"/>
            <a:lightRig rig="threePt" dir="t"/>
          </a:scene3d>
          <a:sp3d>
            <a:bevelT/>
          </a:sp3d>
        </p:spPr>
        <p:txBody>
          <a:bodyPr wrap="square" rtlCol="0">
            <a:spAutoFit/>
          </a:bodyPr>
          <a:lstStyle/>
          <a:p>
            <a:pPr algn="ctr"/>
            <a:r>
              <a:rPr lang="ja-JP" altLang="en-US" dirty="0" smtClean="0"/>
              <a:t> </a:t>
            </a:r>
            <a:r>
              <a:rPr lang="zh-CN" altLang="en-US" b="1" dirty="0" smtClean="0"/>
              <a:t> ＳＰＡＣＥ</a:t>
            </a:r>
            <a:endParaRPr lang="zh-CN" altLang="en-US" b="1" dirty="0"/>
          </a:p>
        </p:txBody>
      </p:sp>
    </p:spTree>
    <p:extLst>
      <p:ext uri="{BB962C8B-B14F-4D97-AF65-F5344CB8AC3E}">
        <p14:creationId xmlns:p14="http://schemas.microsoft.com/office/powerpoint/2010/main" val="195773282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8"/>
                                        </p:tgtEl>
                                        <p:attrNameLst>
                                          <p:attrName>r</p:attrName>
                                        </p:attrNameLst>
                                      </p:cBhvr>
                                    </p:animRot>
                                  </p:childTnLst>
                                </p:cTn>
                              </p:par>
                              <p:par>
                                <p:cTn id="9" presetID="42" presetClass="path" presetSubtype="0" fill="hold" nodeType="withEffect">
                                  <p:stCondLst>
                                    <p:cond delay="0"/>
                                  </p:stCondLst>
                                  <p:childTnLst>
                                    <p:animMotion origin="layout" path="M -0.00016 0.00139 L -0.20064 0.28704 " pathEditMode="relative" rAng="0" ptsTypes="AA">
                                      <p:cBhvr>
                                        <p:cTn id="10" dur="500" fill="hold"/>
                                        <p:tgtEl>
                                          <p:spTgt spid="21"/>
                                        </p:tgtEl>
                                        <p:attrNameLst>
                                          <p:attrName>ppt_x</p:attrName>
                                          <p:attrName>ppt_y</p:attrName>
                                        </p:attrNameLst>
                                      </p:cBhvr>
                                      <p:rCtr x="-10032" y="14282"/>
                                    </p:animMotion>
                                  </p:childTnLst>
                                </p:cTn>
                              </p:par>
                              <p:par>
                                <p:cTn id="11" presetID="26" presetClass="emph" presetSubtype="0" fill="hold" grpId="0" nodeType="withEffect">
                                  <p:stCondLst>
                                    <p:cond delay="0"/>
                                  </p:stCondLst>
                                  <p:childTnLst>
                                    <p:animEffect transition="out" filter="fade">
                                      <p:cBhvr>
                                        <p:cTn id="12" dur="300" tmFilter="0, 0; .2, .5; .8, .5; 1, 0"/>
                                        <p:tgtEl>
                                          <p:spTgt spid="33"/>
                                        </p:tgtEl>
                                      </p:cBhvr>
                                    </p:animEffect>
                                    <p:animScale>
                                      <p:cBhvr>
                                        <p:cTn id="13" dur="150" autoRev="1" fill="hold"/>
                                        <p:tgtEl>
                                          <p:spTgt spid="33"/>
                                        </p:tgtEl>
                                      </p:cBhvr>
                                      <p:by x="105000" y="105000"/>
                                    </p:animScale>
                                  </p:childTnLst>
                                </p:cTn>
                              </p:par>
                              <p:par>
                                <p:cTn id="14" presetID="42" presetClass="path" presetSubtype="0" fill="hold" nodeType="withEffect">
                                  <p:stCondLst>
                                    <p:cond delay="700"/>
                                  </p:stCondLst>
                                  <p:childTnLst>
                                    <p:animMotion origin="layout" path="M -0.20064 0.28704 L -0.23958 0.26967 " pathEditMode="relative" rAng="0" ptsTypes="AA">
                                      <p:cBhvr>
                                        <p:cTn id="15" dur="100" fill="hold"/>
                                        <p:tgtEl>
                                          <p:spTgt spid="21"/>
                                        </p:tgtEl>
                                        <p:attrNameLst>
                                          <p:attrName>ppt_x</p:attrName>
                                          <p:attrName>ppt_y</p:attrName>
                                        </p:attrNameLst>
                                      </p:cBhvr>
                                      <p:rCtr x="-1683" y="-1296"/>
                                    </p:animMotion>
                                  </p:childTnLst>
                                </p:cTn>
                              </p:par>
                              <p:par>
                                <p:cTn id="16" presetID="42" presetClass="path" presetSubtype="0" fill="hold" nodeType="withEffect">
                                  <p:stCondLst>
                                    <p:cond delay="1350"/>
                                  </p:stCondLst>
                                  <p:childTnLst>
                                    <p:animMotion origin="layout" path="M -0.23958 0.26967 L -0.2742 0.28912 " pathEditMode="relative" rAng="0" ptsTypes="AA">
                                      <p:cBhvr>
                                        <p:cTn id="17" dur="100" fill="hold"/>
                                        <p:tgtEl>
                                          <p:spTgt spid="21"/>
                                        </p:tgtEl>
                                        <p:attrNameLst>
                                          <p:attrName>ppt_x</p:attrName>
                                          <p:attrName>ppt_y</p:attrName>
                                        </p:attrNameLst>
                                      </p:cBhvr>
                                      <p:rCtr x="-1731" y="972"/>
                                    </p:animMotion>
                                  </p:childTnLst>
                                </p:cTn>
                              </p:par>
                              <p:par>
                                <p:cTn id="18" presetID="42" presetClass="path" presetSubtype="0" fill="hold" nodeType="withEffect">
                                  <p:stCondLst>
                                    <p:cond delay="2050"/>
                                  </p:stCondLst>
                                  <p:childTnLst>
                                    <p:animMotion origin="layout" path="M -0.2742 0.28912 L -0.37339 0.13379 " pathEditMode="relative" rAng="0" ptsTypes="AA">
                                      <p:cBhvr>
                                        <p:cTn id="19" dur="100" fill="hold"/>
                                        <p:tgtEl>
                                          <p:spTgt spid="21"/>
                                        </p:tgtEl>
                                        <p:attrNameLst>
                                          <p:attrName>ppt_x</p:attrName>
                                          <p:attrName>ppt_y</p:attrName>
                                        </p:attrNameLst>
                                      </p:cBhvr>
                                      <p:rCtr x="-4968" y="-7778"/>
                                    </p:animMotion>
                                  </p:childTnLst>
                                </p:cTn>
                              </p:par>
                              <p:par>
                                <p:cTn id="20" presetID="26" presetClass="emph" presetSubtype="0" fill="hold" grpId="2" nodeType="withEffect">
                                  <p:stCondLst>
                                    <p:cond delay="2050"/>
                                  </p:stCondLst>
                                  <p:childTnLst>
                                    <p:animEffect transition="out" filter="fade">
                                      <p:cBhvr>
                                        <p:cTn id="21" dur="300" tmFilter="0, 0; .2, .5; .8, .5; 1, 0"/>
                                        <p:tgtEl>
                                          <p:spTgt spid="33"/>
                                        </p:tgtEl>
                                      </p:cBhvr>
                                    </p:animEffect>
                                    <p:animScale>
                                      <p:cBhvr>
                                        <p:cTn id="22" dur="150" autoRev="1" fill="hold"/>
                                        <p:tgtEl>
                                          <p:spTgt spid="33"/>
                                        </p:tgtEl>
                                      </p:cBhvr>
                                      <p:by x="105000" y="105000"/>
                                    </p:animScale>
                                  </p:childTnLst>
                                </p:cTn>
                              </p:par>
                              <p:par>
                                <p:cTn id="23" presetID="42" presetClass="path" presetSubtype="0" fill="hold" nodeType="withEffect">
                                  <p:stCondLst>
                                    <p:cond delay="2700"/>
                                  </p:stCondLst>
                                  <p:childTnLst>
                                    <p:animMotion origin="layout" path="M -0.37339 0.13379 L -0.4157 0.16088 " pathEditMode="relative" rAng="0" ptsTypes="AA">
                                      <p:cBhvr>
                                        <p:cTn id="24" dur="100" fill="hold"/>
                                        <p:tgtEl>
                                          <p:spTgt spid="21"/>
                                        </p:tgtEl>
                                        <p:attrNameLst>
                                          <p:attrName>ppt_x</p:attrName>
                                          <p:attrName>ppt_y</p:attrName>
                                        </p:attrNameLst>
                                      </p:cBhvr>
                                      <p:rCtr x="-2115" y="1343"/>
                                    </p:animMotion>
                                  </p:childTnLst>
                                </p:cTn>
                              </p:par>
                              <p:par>
                                <p:cTn id="25" presetID="42" presetClass="path" presetSubtype="0" fill="hold" nodeType="withEffect">
                                  <p:stCondLst>
                                    <p:cond delay="2900"/>
                                  </p:stCondLst>
                                  <p:childTnLst>
                                    <p:animMotion origin="layout" path="M -0.4157 0.16088 L -0.41554 0.5956 " pathEditMode="relative" rAng="0" ptsTypes="AA">
                                      <p:cBhvr>
                                        <p:cTn id="26" dur="400" fill="hold"/>
                                        <p:tgtEl>
                                          <p:spTgt spid="21"/>
                                        </p:tgtEl>
                                        <p:attrNameLst>
                                          <p:attrName>ppt_x</p:attrName>
                                          <p:attrName>ppt_y</p:attrName>
                                        </p:attrNameLst>
                                      </p:cBhvr>
                                      <p:rCtr x="-32" y="21574"/>
                                    </p:animMotion>
                                  </p:childTnLst>
                                </p:cTn>
                              </p:par>
                              <p:par>
                                <p:cTn id="27" presetID="26" presetClass="emph" presetSubtype="0" fill="hold" grpId="3" nodeType="withEffect">
                                  <p:stCondLst>
                                    <p:cond delay="2900"/>
                                  </p:stCondLst>
                                  <p:childTnLst>
                                    <p:animEffect transition="out" filter="fade">
                                      <p:cBhvr>
                                        <p:cTn id="28" dur="300" tmFilter="0, 0; .2, .5; .8, .5; 1, 0"/>
                                        <p:tgtEl>
                                          <p:spTgt spid="33"/>
                                        </p:tgtEl>
                                      </p:cBhvr>
                                    </p:animEffect>
                                    <p:animScale>
                                      <p:cBhvr>
                                        <p:cTn id="29" dur="150" autoRev="1" fill="hold"/>
                                        <p:tgtEl>
                                          <p:spTgt spid="33"/>
                                        </p:tgtEl>
                                      </p:cBhvr>
                                      <p:by x="105000" y="105000"/>
                                    </p:animScale>
                                  </p:childTnLst>
                                </p:cTn>
                              </p:par>
                              <p:par>
                                <p:cTn id="30" presetID="8" presetClass="emph" presetSubtype="0" fill="hold" nodeType="withEffect">
                                  <p:stCondLst>
                                    <p:cond delay="3300"/>
                                  </p:stCondLst>
                                  <p:childTnLst>
                                    <p:animRot by="21600000">
                                      <p:cBhvr>
                                        <p:cTn id="31" dur="500" fill="hold"/>
                                        <p:tgtEl>
                                          <p:spTgt spid="36"/>
                                        </p:tgtEl>
                                        <p:attrNameLst>
                                          <p:attrName>r</p:attrName>
                                        </p:attrNameLst>
                                      </p:cBhvr>
                                    </p:animRot>
                                  </p:childTnLst>
                                </p:cTn>
                              </p:par>
                              <p:par>
                                <p:cTn id="32" presetID="10" presetClass="exit" presetSubtype="0" fill="hold" nodeType="withEffect">
                                  <p:stCondLst>
                                    <p:cond delay="3300"/>
                                  </p:stCondLst>
                                  <p:childTnLst>
                                    <p:animEffect transition="out" filter="fade">
                                      <p:cBhvr>
                                        <p:cTn id="33" dur="500"/>
                                        <p:tgtEl>
                                          <p:spTgt spid="36"/>
                                        </p:tgtEl>
                                      </p:cBhvr>
                                    </p:animEffect>
                                    <p:set>
                                      <p:cBhvr>
                                        <p:cTn id="34" dur="1" fill="hold">
                                          <p:stCondLst>
                                            <p:cond delay="499"/>
                                          </p:stCondLst>
                                        </p:cTn>
                                        <p:tgtEl>
                                          <p:spTgt spid="36"/>
                                        </p:tgtEl>
                                        <p:attrNameLst>
                                          <p:attrName>style.visibility</p:attrName>
                                        </p:attrNameLst>
                                      </p:cBhvr>
                                      <p:to>
                                        <p:strVal val="hidden"/>
                                      </p:to>
                                    </p:set>
                                  </p:childTnLst>
                                </p:cTn>
                              </p:par>
                              <p:par>
                                <p:cTn id="35" presetID="42" presetClass="path" presetSubtype="0" fill="hold" nodeType="withEffect">
                                  <p:stCondLst>
                                    <p:cond delay="3300"/>
                                  </p:stCondLst>
                                  <p:childTnLst>
                                    <p:animMotion origin="layout" path="M -0.41554 0.5956 L -0.4157 0.16088 " pathEditMode="relative" rAng="0" ptsTypes="AA">
                                      <p:cBhvr>
                                        <p:cTn id="36" dur="500" fill="hold"/>
                                        <p:tgtEl>
                                          <p:spTgt spid="21"/>
                                        </p:tgtEl>
                                        <p:attrNameLst>
                                          <p:attrName>ppt_x</p:attrName>
                                          <p:attrName>ppt_y</p:attrName>
                                        </p:attrNameLst>
                                      </p:cBhvr>
                                      <p:rCtr x="0" y="-21597"/>
                                    </p:animMotion>
                                  </p:childTnLst>
                                </p:cTn>
                              </p:par>
                              <p:par>
                                <p:cTn id="37" presetID="42" presetClass="path" presetSubtype="0" fill="hold" nodeType="withEffect">
                                  <p:stCondLst>
                                    <p:cond delay="4200"/>
                                  </p:stCondLst>
                                  <p:childTnLst>
                                    <p:animMotion origin="layout" path="M -0.4157 0.16088 L -0.46442 0.1618 " pathEditMode="relative" rAng="0" ptsTypes="AA">
                                      <p:cBhvr>
                                        <p:cTn id="38" dur="100" fill="hold"/>
                                        <p:tgtEl>
                                          <p:spTgt spid="21"/>
                                        </p:tgtEl>
                                        <p:attrNameLst>
                                          <p:attrName>ppt_x</p:attrName>
                                          <p:attrName>ppt_y</p:attrName>
                                        </p:attrNameLst>
                                      </p:cBhvr>
                                      <p:rCtr x="-2436" y="46"/>
                                    </p:animMotion>
                                  </p:childTnLst>
                                </p:cTn>
                              </p:par>
                              <p:par>
                                <p:cTn id="39" presetID="42" presetClass="path" presetSubtype="0" fill="hold" nodeType="withEffect">
                                  <p:stCondLst>
                                    <p:cond delay="4900"/>
                                  </p:stCondLst>
                                  <p:childTnLst>
                                    <p:animMotion origin="layout" path="M -0.46442 0.1618 L -0.51378 0.1625 " pathEditMode="relative" rAng="0" ptsTypes="AA">
                                      <p:cBhvr>
                                        <p:cTn id="40" dur="100" fill="hold"/>
                                        <p:tgtEl>
                                          <p:spTgt spid="21"/>
                                        </p:tgtEl>
                                        <p:attrNameLst>
                                          <p:attrName>ppt_x</p:attrName>
                                          <p:attrName>ppt_y</p:attrName>
                                        </p:attrNameLst>
                                      </p:cBhvr>
                                      <p:rCtr x="-2468" y="23"/>
                                    </p:animMotion>
                                  </p:childTnLst>
                                </p:cTn>
                              </p:par>
                              <p:par>
                                <p:cTn id="41" presetID="42" presetClass="path" presetSubtype="0" fill="hold" nodeType="withEffect">
                                  <p:stCondLst>
                                    <p:cond delay="5600"/>
                                  </p:stCondLst>
                                  <p:childTnLst>
                                    <p:animMotion origin="layout" path="M -0.51378 0.1625 L -0.55881 0.16273 " pathEditMode="relative" rAng="0" ptsTypes="AA">
                                      <p:cBhvr>
                                        <p:cTn id="42" dur="100" fill="hold"/>
                                        <p:tgtEl>
                                          <p:spTgt spid="21"/>
                                        </p:tgtEl>
                                        <p:attrNameLst>
                                          <p:attrName>ppt_x</p:attrName>
                                          <p:attrName>ppt_y</p:attrName>
                                        </p:attrNameLst>
                                      </p:cBhvr>
                                      <p:rCtr x="-2260" y="0"/>
                                    </p:animMotion>
                                  </p:childTnLst>
                                </p:cTn>
                              </p:par>
                              <p:par>
                                <p:cTn id="43" presetID="42" presetClass="path" presetSubtype="0" fill="hold" nodeType="withEffect">
                                  <p:stCondLst>
                                    <p:cond delay="6300"/>
                                  </p:stCondLst>
                                  <p:childTnLst>
                                    <p:animMotion origin="layout" path="M -0.55881 0.16273 L -0.60785 0.16273 " pathEditMode="relative" rAng="0" ptsTypes="AA">
                                      <p:cBhvr>
                                        <p:cTn id="44" dur="100" fill="hold"/>
                                        <p:tgtEl>
                                          <p:spTgt spid="21"/>
                                        </p:tgtEl>
                                        <p:attrNameLst>
                                          <p:attrName>ppt_x</p:attrName>
                                          <p:attrName>ppt_y</p:attrName>
                                        </p:attrNameLst>
                                      </p:cBhvr>
                                      <p:rCtr x="-2452" y="0"/>
                                    </p:animMotion>
                                  </p:childTnLst>
                                </p:cTn>
                              </p:par>
                              <p:par>
                                <p:cTn id="45" presetID="42" presetClass="path" presetSubtype="0" fill="hold" nodeType="withEffect">
                                  <p:stCondLst>
                                    <p:cond delay="7000"/>
                                  </p:stCondLst>
                                  <p:childTnLst>
                                    <p:animMotion origin="layout" path="M -0.60785 0.16273 L -0.65128 0.13472 " pathEditMode="relative" rAng="0" ptsTypes="AA">
                                      <p:cBhvr>
                                        <p:cTn id="46" dur="100" fill="hold"/>
                                        <p:tgtEl>
                                          <p:spTgt spid="21"/>
                                        </p:tgtEl>
                                        <p:attrNameLst>
                                          <p:attrName>ppt_x</p:attrName>
                                          <p:attrName>ppt_y</p:attrName>
                                        </p:attrNameLst>
                                      </p:cBhvr>
                                      <p:rCtr x="-2179" y="-1412"/>
                                    </p:animMotion>
                                  </p:childTnLst>
                                </p:cTn>
                              </p:par>
                              <p:par>
                                <p:cTn id="47" presetID="26" presetClass="emph" presetSubtype="0" fill="hold" grpId="1" nodeType="withEffect">
                                  <p:stCondLst>
                                    <p:cond delay="7000"/>
                                  </p:stCondLst>
                                  <p:childTnLst>
                                    <p:animEffect transition="out" filter="fade">
                                      <p:cBhvr>
                                        <p:cTn id="48" dur="300" tmFilter="0, 0; .2, .5; .8, .5; 1, 0"/>
                                        <p:tgtEl>
                                          <p:spTgt spid="33"/>
                                        </p:tgtEl>
                                      </p:cBhvr>
                                    </p:animEffect>
                                    <p:animScale>
                                      <p:cBhvr>
                                        <p:cTn id="49" dur="150" autoRev="1" fill="hold"/>
                                        <p:tgtEl>
                                          <p:spTgt spid="33"/>
                                        </p:tgtEl>
                                      </p:cBhvr>
                                      <p:by x="105000" y="105000"/>
                                    </p:animScale>
                                  </p:childTnLst>
                                </p:cTn>
                              </p:par>
                              <p:par>
                                <p:cTn id="50" presetID="42" presetClass="path" presetSubtype="0" fill="hold" nodeType="withEffect">
                                  <p:stCondLst>
                                    <p:cond delay="7300"/>
                                  </p:stCondLst>
                                  <p:childTnLst>
                                    <p:animMotion origin="layout" path="M -0.65128 0.13472 L -0.79807 0.34768 " pathEditMode="relative" rAng="0" ptsTypes="AA">
                                      <p:cBhvr>
                                        <p:cTn id="51" dur="300" fill="hold"/>
                                        <p:tgtEl>
                                          <p:spTgt spid="21"/>
                                        </p:tgtEl>
                                        <p:attrNameLst>
                                          <p:attrName>ppt_x</p:attrName>
                                          <p:attrName>ppt_y</p:attrName>
                                        </p:attrNameLst>
                                      </p:cBhvr>
                                      <p:rCtr x="-7340" y="10648"/>
                                    </p:animMotion>
                                  </p:childTnLst>
                                </p:cTn>
                              </p:par>
                            </p:childTnLst>
                          </p:cTn>
                        </p:par>
                        <p:par>
                          <p:cTn id="52" fill="hold">
                            <p:stCondLst>
                              <p:cond delay="7600"/>
                            </p:stCondLst>
                            <p:childTnLst>
                              <p:par>
                                <p:cTn id="53" presetID="6" presetClass="emph" presetSubtype="0" fill="hold" nodeType="afterEffect">
                                  <p:stCondLst>
                                    <p:cond delay="0"/>
                                  </p:stCondLst>
                                  <p:childTnLst>
                                    <p:animScale>
                                      <p:cBhvr>
                                        <p:cTn id="54" dur="1000" fill="hold"/>
                                        <p:tgtEl>
                                          <p:spTgt spid="27"/>
                                        </p:tgtEl>
                                      </p:cBhvr>
                                      <p:by x="300000" y="300000"/>
                                    </p:animScale>
                                  </p:childTnLst>
                                </p:cTn>
                              </p:par>
                            </p:childTnLst>
                          </p:cTn>
                        </p:par>
                        <p:par>
                          <p:cTn id="55" fill="hold">
                            <p:stCondLst>
                              <p:cond delay="8600"/>
                            </p:stCondLst>
                            <p:childTnLst>
                              <p:par>
                                <p:cTn id="56" presetID="6" presetClass="emph" presetSubtype="0" fill="hold" nodeType="afterEffect">
                                  <p:stCondLst>
                                    <p:cond delay="0"/>
                                  </p:stCondLst>
                                  <p:childTnLst>
                                    <p:animScale>
                                      <p:cBhvr>
                                        <p:cTn id="57" dur="500" fill="hold"/>
                                        <p:tgtEl>
                                          <p:spTgt spid="27"/>
                                        </p:tgtEl>
                                      </p:cBhvr>
                                      <p:by x="33300" y="33300"/>
                                    </p:animScale>
                                  </p:childTnLst>
                                </p:cTn>
                              </p:par>
                              <p:par>
                                <p:cTn id="58" presetID="53" presetClass="exit" presetSubtype="32" fill="hold" nodeType="withEffect">
                                  <p:stCondLst>
                                    <p:cond delay="0"/>
                                  </p:stCondLst>
                                  <p:childTnLst>
                                    <p:anim calcmode="lin" valueType="num">
                                      <p:cBhvr>
                                        <p:cTn id="59" dur="500"/>
                                        <p:tgtEl>
                                          <p:spTgt spid="21"/>
                                        </p:tgtEl>
                                        <p:attrNameLst>
                                          <p:attrName>ppt_w</p:attrName>
                                        </p:attrNameLst>
                                      </p:cBhvr>
                                      <p:tavLst>
                                        <p:tav tm="0">
                                          <p:val>
                                            <p:strVal val="ppt_w"/>
                                          </p:val>
                                        </p:tav>
                                        <p:tav tm="100000">
                                          <p:val>
                                            <p:fltVal val="0"/>
                                          </p:val>
                                        </p:tav>
                                      </p:tavLst>
                                    </p:anim>
                                    <p:anim calcmode="lin" valueType="num">
                                      <p:cBhvr>
                                        <p:cTn id="60" dur="500"/>
                                        <p:tgtEl>
                                          <p:spTgt spid="21"/>
                                        </p:tgtEl>
                                        <p:attrNameLst>
                                          <p:attrName>ppt_h</p:attrName>
                                        </p:attrNameLst>
                                      </p:cBhvr>
                                      <p:tavLst>
                                        <p:tav tm="0">
                                          <p:val>
                                            <p:strVal val="ppt_h"/>
                                          </p:val>
                                        </p:tav>
                                        <p:tav tm="100000">
                                          <p:val>
                                            <p:fltVal val="0"/>
                                          </p:val>
                                        </p:tav>
                                      </p:tavLst>
                                    </p:anim>
                                    <p:animEffect transition="out" filter="fade">
                                      <p:cBhvr>
                                        <p:cTn id="61" dur="500"/>
                                        <p:tgtEl>
                                          <p:spTgt spid="21"/>
                                        </p:tgtEl>
                                      </p:cBhvr>
                                    </p:animEffect>
                                    <p:set>
                                      <p:cBhvr>
                                        <p:cTn id="62" dur="1" fill="hold">
                                          <p:stCondLst>
                                            <p:cond delay="499"/>
                                          </p:stCondLst>
                                        </p:cTn>
                                        <p:tgtEl>
                                          <p:spTgt spid="21"/>
                                        </p:tgtEl>
                                        <p:attrNameLst>
                                          <p:attrName>style.visibility</p:attrName>
                                        </p:attrNameLst>
                                      </p:cBhvr>
                                      <p:to>
                                        <p:strVal val="hidden"/>
                                      </p:to>
                                    </p:set>
                                  </p:childTnLst>
                                </p:cTn>
                              </p:par>
                              <p:par>
                                <p:cTn id="63" presetID="50" presetClass="entr" presetSubtype="0" decel="10000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p:cTn id="65" dur="1000" fill="hold"/>
                                        <p:tgtEl>
                                          <p:spTgt spid="28"/>
                                        </p:tgtEl>
                                        <p:attrNameLst>
                                          <p:attrName>ppt_w</p:attrName>
                                        </p:attrNameLst>
                                      </p:cBhvr>
                                      <p:tavLst>
                                        <p:tav tm="0">
                                          <p:val>
                                            <p:strVal val="#ppt_w+.3"/>
                                          </p:val>
                                        </p:tav>
                                        <p:tav tm="100000">
                                          <p:val>
                                            <p:strVal val="#ppt_w"/>
                                          </p:val>
                                        </p:tav>
                                      </p:tavLst>
                                    </p:anim>
                                    <p:anim calcmode="lin" valueType="num">
                                      <p:cBhvr>
                                        <p:cTn id="66" dur="1000" fill="hold"/>
                                        <p:tgtEl>
                                          <p:spTgt spid="28"/>
                                        </p:tgtEl>
                                        <p:attrNameLst>
                                          <p:attrName>ppt_h</p:attrName>
                                        </p:attrNameLst>
                                      </p:cBhvr>
                                      <p:tavLst>
                                        <p:tav tm="0">
                                          <p:val>
                                            <p:strVal val="#ppt_h"/>
                                          </p:val>
                                        </p:tav>
                                        <p:tav tm="100000">
                                          <p:val>
                                            <p:strVal val="#ppt_h"/>
                                          </p:val>
                                        </p:tav>
                                      </p:tavLst>
                                    </p:anim>
                                    <p:animEffect transition="in" filter="fade">
                                      <p:cBhvr>
                                        <p:cTn id="67" dur="1000"/>
                                        <p:tgtEl>
                                          <p:spTgt spid="28"/>
                                        </p:tgtEl>
                                      </p:cBhvr>
                                    </p:animEffect>
                                  </p:childTnLst>
                                </p:cTn>
                              </p:par>
                            </p:childTnLst>
                          </p:cTn>
                        </p:par>
                        <p:par>
                          <p:cTn id="68" fill="hold">
                            <p:stCondLst>
                              <p:cond delay="9600"/>
                            </p:stCondLst>
                            <p:childTnLst>
                              <p:par>
                                <p:cTn id="69" presetID="42" presetClass="path" presetSubtype="0" decel="100000" fill="hold" grpId="1" nodeType="afterEffect">
                                  <p:stCondLst>
                                    <p:cond delay="500"/>
                                  </p:stCondLst>
                                  <p:childTnLst>
                                    <p:animMotion origin="layout" path="M 7.69231E-7 4.81481E-6 L 0.0008 -0.047 " pathEditMode="relative" rAng="0" ptsTypes="AA">
                                      <p:cBhvr>
                                        <p:cTn id="70" dur="1000" fill="hold"/>
                                        <p:tgtEl>
                                          <p:spTgt spid="28"/>
                                        </p:tgtEl>
                                        <p:attrNameLst>
                                          <p:attrName>ppt_x</p:attrName>
                                          <p:attrName>ppt_y</p:attrName>
                                        </p:attrNameLst>
                                      </p:cBhvr>
                                      <p:rCtr x="32" y="-2361"/>
                                    </p:animMotion>
                                  </p:childTnLst>
                                </p:cTn>
                              </p:par>
                            </p:childTnLst>
                          </p:cTn>
                        </p:par>
                        <p:par>
                          <p:cTn id="71" fill="hold">
                            <p:stCondLst>
                              <p:cond delay="11100"/>
                            </p:stCondLst>
                            <p:childTnLst>
                              <p:par>
                                <p:cTn id="72" presetID="10" presetClass="entr" presetSubtype="0" fill="hold" grpId="1" nodeType="after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par>
                                <p:cTn id="75" presetID="10" presetClass="entr" presetSubtype="0" fill="hold" nodeType="with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fade">
                                      <p:cBhvr>
                                        <p:cTn id="77" dur="500"/>
                                        <p:tgtEl>
                                          <p:spTgt spid="10"/>
                                        </p:tgtEl>
                                      </p:cBhvr>
                                    </p:animEffect>
                                  </p:childTnLst>
                                </p:cTn>
                              </p:par>
                            </p:childTnLst>
                          </p:cTn>
                        </p:par>
                        <p:par>
                          <p:cTn id="78" fill="hold">
                            <p:stCondLst>
                              <p:cond delay="11600"/>
                            </p:stCondLst>
                            <p:childTnLst>
                              <p:par>
                                <p:cTn id="79" presetID="10" presetClass="entr" presetSubtype="0" fill="hold" nodeType="afterEffect">
                                  <p:stCondLst>
                                    <p:cond delay="50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childTnLst>
                                </p:cTn>
                              </p:par>
                              <p:par>
                                <p:cTn id="82" presetID="6" presetClass="emph" presetSubtype="0" fill="hold" nodeType="withEffect">
                                  <p:stCondLst>
                                    <p:cond delay="500"/>
                                  </p:stCondLst>
                                  <p:childTnLst>
                                    <p:animScale>
                                      <p:cBhvr>
                                        <p:cTn id="83" dur="1000" fill="hold"/>
                                        <p:tgtEl>
                                          <p:spTgt spid="29"/>
                                        </p:tgtEl>
                                      </p:cBhvr>
                                      <p:by x="50000" y="50000"/>
                                    </p:animScale>
                                  </p:childTnLst>
                                </p:cTn>
                              </p:par>
                            </p:childTnLst>
                          </p:cTn>
                        </p:par>
                        <p:par>
                          <p:cTn id="84" fill="hold">
                            <p:stCondLst>
                              <p:cond delay="13100"/>
                            </p:stCondLst>
                            <p:childTnLst>
                              <p:par>
                                <p:cTn id="85" presetID="1" presetClass="entr" presetSubtype="0" fill="hold" grpId="1" nodeType="afterEffect">
                                  <p:stCondLst>
                                    <p:cond delay="0"/>
                                  </p:stCondLst>
                                  <p:childTnLst>
                                    <p:set>
                                      <p:cBhvr>
                                        <p:cTn id="86" dur="1" fill="hold">
                                          <p:stCondLst>
                                            <p:cond delay="0"/>
                                          </p:stCondLst>
                                        </p:cTn>
                                        <p:tgtEl>
                                          <p:spTgt spid="31"/>
                                        </p:tgtEl>
                                        <p:attrNameLst>
                                          <p:attrName>style.visibility</p:attrName>
                                        </p:attrNameLst>
                                      </p:cBhvr>
                                      <p:to>
                                        <p:strVal val="visible"/>
                                      </p:to>
                                    </p:set>
                                  </p:childTnLst>
                                </p:cTn>
                              </p:par>
                              <p:par>
                                <p:cTn id="87" presetID="10" presetClass="exit" presetSubtype="0" fill="hold" grpId="2" nodeType="withEffect">
                                  <p:stCondLst>
                                    <p:cond delay="0"/>
                                  </p:stCondLst>
                                  <p:childTnLst>
                                    <p:animEffect transition="out" filter="fade">
                                      <p:cBhvr>
                                        <p:cTn id="88" dur="500"/>
                                        <p:tgtEl>
                                          <p:spTgt spid="8"/>
                                        </p:tgtEl>
                                      </p:cBhvr>
                                    </p:animEffect>
                                    <p:set>
                                      <p:cBhvr>
                                        <p:cTn id="89" dur="1" fill="hold">
                                          <p:stCondLst>
                                            <p:cond delay="499"/>
                                          </p:stCondLst>
                                        </p:cTn>
                                        <p:tgtEl>
                                          <p:spTgt spid="8"/>
                                        </p:tgtEl>
                                        <p:attrNameLst>
                                          <p:attrName>style.visibility</p:attrName>
                                        </p:attrNameLst>
                                      </p:cBhvr>
                                      <p:to>
                                        <p:strVal val="hidden"/>
                                      </p:to>
                                    </p:set>
                                  </p:childTnLst>
                                </p:cTn>
                              </p:par>
                              <p:par>
                                <p:cTn id="90" presetID="41" presetClass="entr" presetSubtype="0" fill="hold" grpId="0" nodeType="withEffect">
                                  <p:stCondLst>
                                    <p:cond delay="1000"/>
                                  </p:stCondLst>
                                  <p:iterate type="lt">
                                    <p:tmPct val="10000"/>
                                  </p:iterate>
                                  <p:childTnLst>
                                    <p:set>
                                      <p:cBhvr>
                                        <p:cTn id="91" dur="1" fill="hold">
                                          <p:stCondLst>
                                            <p:cond delay="0"/>
                                          </p:stCondLst>
                                        </p:cTn>
                                        <p:tgtEl>
                                          <p:spTgt spid="30"/>
                                        </p:tgtEl>
                                        <p:attrNameLst>
                                          <p:attrName>style.visibility</p:attrName>
                                        </p:attrNameLst>
                                      </p:cBhvr>
                                      <p:to>
                                        <p:strVal val="visible"/>
                                      </p:to>
                                    </p:set>
                                    <p:anim calcmode="lin" valueType="num">
                                      <p:cBhvr>
                                        <p:cTn id="92"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0"/>
                                        </p:tgtEl>
                                        <p:attrNameLst>
                                          <p:attrName>ppt_y</p:attrName>
                                        </p:attrNameLst>
                                      </p:cBhvr>
                                      <p:tavLst>
                                        <p:tav tm="0">
                                          <p:val>
                                            <p:strVal val="#ppt_y"/>
                                          </p:val>
                                        </p:tav>
                                        <p:tav tm="100000">
                                          <p:val>
                                            <p:strVal val="#ppt_y"/>
                                          </p:val>
                                        </p:tav>
                                      </p:tavLst>
                                    </p:anim>
                                    <p:anim calcmode="lin" valueType="num">
                                      <p:cBhvr>
                                        <p:cTn id="94"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8" grpId="1"/>
      <p:bldP spid="8" grpId="2"/>
      <p:bldP spid="31" grpId="1"/>
      <p:bldP spid="30" grpId="0"/>
      <p:bldP spid="33" grpId="0" animBg="1"/>
      <p:bldP spid="33" grpId="1" animBg="1"/>
      <p:bldP spid="33" grpId="2" animBg="1"/>
      <p:bldP spid="33" grpId="3"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1681" y="5502321"/>
            <a:ext cx="1355679" cy="1355679"/>
          </a:xfrm>
          <a:prstGeom prst="rect">
            <a:avLst/>
          </a:prstGeom>
        </p:spPr>
      </p:pic>
      <p:sp>
        <p:nvSpPr>
          <p:cNvPr id="7" name="テキスト ボックス 6"/>
          <p:cNvSpPr txBox="1"/>
          <p:nvPr/>
        </p:nvSpPr>
        <p:spPr>
          <a:xfrm>
            <a:off x="8803253" y="5718111"/>
            <a:ext cx="652743" cy="646331"/>
          </a:xfrm>
          <a:prstGeom prst="rect">
            <a:avLst/>
          </a:prstGeom>
          <a:noFill/>
        </p:spPr>
        <p:txBody>
          <a:bodyPr wrap="none" rtlCol="0">
            <a:spAutoFit/>
          </a:bodyPr>
          <a:lstStyle/>
          <a:p>
            <a:r>
              <a:rPr lang="en-US" altLang="zh-CN" sz="3600" b="1" dirty="0" smtClean="0"/>
              <a:t>09</a:t>
            </a:r>
          </a:p>
        </p:txBody>
      </p:sp>
      <p:cxnSp>
        <p:nvCxnSpPr>
          <p:cNvPr id="9" name="直線コネクタ 8"/>
          <p:cNvCxnSpPr/>
          <p:nvPr/>
        </p:nvCxnSpPr>
        <p:spPr>
          <a:xfrm>
            <a:off x="8803253" y="6262636"/>
            <a:ext cx="6525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80038" y="6218806"/>
            <a:ext cx="495649" cy="461665"/>
          </a:xfrm>
          <a:prstGeom prst="rect">
            <a:avLst/>
          </a:prstGeom>
          <a:noFill/>
        </p:spPr>
        <p:txBody>
          <a:bodyPr wrap="none" rtlCol="0">
            <a:spAutoFit/>
          </a:bodyPr>
          <a:lstStyle/>
          <a:p>
            <a:r>
              <a:rPr lang="en-US" altLang="zh-CN" sz="2400" b="1" dirty="0" smtClean="0"/>
              <a:t>1</a:t>
            </a:r>
            <a:r>
              <a:rPr lang="en-US" altLang="ja-JP" sz="2400" b="1" dirty="0" smtClean="0"/>
              <a:t>2</a:t>
            </a:r>
            <a:endParaRPr lang="zh-CN" altLang="en-US" sz="2400" b="1" dirty="0"/>
          </a:p>
        </p:txBody>
      </p:sp>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8323" y="6197315"/>
            <a:ext cx="705135" cy="705135"/>
          </a:xfrm>
          <a:prstGeom prst="rect">
            <a:avLst/>
          </a:prstGeom>
        </p:spPr>
      </p:pic>
      <p:sp>
        <p:nvSpPr>
          <p:cNvPr id="19" name="テキスト ボックス 18"/>
          <p:cNvSpPr txBox="1"/>
          <p:nvPr/>
        </p:nvSpPr>
        <p:spPr>
          <a:xfrm>
            <a:off x="122830" y="6088559"/>
            <a:ext cx="3335400" cy="769441"/>
          </a:xfrm>
          <a:prstGeom prst="rect">
            <a:avLst/>
          </a:prstGeom>
          <a:noFill/>
        </p:spPr>
        <p:txBody>
          <a:bodyPr wrap="none" rtlCol="0">
            <a:spAutoFit/>
          </a:bodyPr>
          <a:lstStyle/>
          <a:p>
            <a:r>
              <a:rPr lang="en-US" altLang="zh-CN" sz="4400" dirty="0" err="1">
                <a:ln w="28575">
                  <a:solidFill>
                    <a:schemeClr val="tx1"/>
                  </a:solidFill>
                </a:ln>
                <a:solidFill>
                  <a:schemeClr val="bg1"/>
                </a:solidFill>
                <a:latin typeface="BankGothic Lt BT" panose="020B0607020203060204" pitchFamily="34" charset="0"/>
              </a:rPr>
              <a:t>Geararium</a:t>
            </a:r>
            <a:endParaRPr lang="zh-CN" altLang="en-US" sz="4400" i="1" dirty="0">
              <a:ln w="28575">
                <a:solidFill>
                  <a:schemeClr val="tx1"/>
                </a:solidFill>
              </a:ln>
              <a:solidFill>
                <a:schemeClr val="bg1"/>
              </a:solidFill>
            </a:endParaRPr>
          </a:p>
        </p:txBody>
      </p:sp>
      <p:sp>
        <p:nvSpPr>
          <p:cNvPr id="16" name="1 つの角を切り取った四角形 15"/>
          <p:cNvSpPr/>
          <p:nvPr/>
        </p:nvSpPr>
        <p:spPr>
          <a:xfrm flipV="1">
            <a:off x="806795" y="127332"/>
            <a:ext cx="4572000" cy="1310186"/>
          </a:xfrm>
          <a:prstGeom prst="snip1Rect">
            <a:avLst>
              <a:gd name="adj" fmla="val 50000"/>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1 つの角を切り取った四角形 5"/>
          <p:cNvSpPr/>
          <p:nvPr/>
        </p:nvSpPr>
        <p:spPr>
          <a:xfrm flipV="1">
            <a:off x="122830" y="127332"/>
            <a:ext cx="4572000" cy="1310186"/>
          </a:xfrm>
          <a:prstGeom prst="snip1Rect">
            <a:avLst>
              <a:gd name="adj"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1 つの角を切り取った四角形 11"/>
          <p:cNvSpPr/>
          <p:nvPr/>
        </p:nvSpPr>
        <p:spPr>
          <a:xfrm flipV="1">
            <a:off x="259623" y="127332"/>
            <a:ext cx="4572000" cy="1310186"/>
          </a:xfrm>
          <a:prstGeom prst="snip1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1 つの角を切り取った四角形 12"/>
          <p:cNvSpPr/>
          <p:nvPr/>
        </p:nvSpPr>
        <p:spPr>
          <a:xfrm flipV="1">
            <a:off x="396416" y="129129"/>
            <a:ext cx="4572000" cy="1310186"/>
          </a:xfrm>
          <a:prstGeom prst="snip1Rect">
            <a:avLst>
              <a:gd name="adj" fmla="val 50000"/>
            </a:avLst>
          </a:prstGeom>
          <a:solidFill>
            <a:schemeClr val="accent4">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1 つの角を切り取った四角形 14"/>
          <p:cNvSpPr/>
          <p:nvPr/>
        </p:nvSpPr>
        <p:spPr>
          <a:xfrm flipV="1">
            <a:off x="670002" y="129129"/>
            <a:ext cx="4572000" cy="1310186"/>
          </a:xfrm>
          <a:prstGeom prst="snip1Rect">
            <a:avLst>
              <a:gd name="adj" fmla="val 50000"/>
            </a:avLst>
          </a:prstGeom>
          <a:solidFill>
            <a:srgbClr val="FCBCB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つの角を切り取った四角形 13"/>
          <p:cNvSpPr/>
          <p:nvPr/>
        </p:nvSpPr>
        <p:spPr>
          <a:xfrm flipV="1">
            <a:off x="533209" y="129129"/>
            <a:ext cx="4572000" cy="1310186"/>
          </a:xfrm>
          <a:prstGeom prst="snip1Rect">
            <a:avLst>
              <a:gd name="adj" fmla="val 50000"/>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グループ化 9"/>
          <p:cNvGrpSpPr/>
          <p:nvPr/>
        </p:nvGrpSpPr>
        <p:grpSpPr>
          <a:xfrm>
            <a:off x="3196729" y="1841426"/>
            <a:ext cx="3543374" cy="3660895"/>
            <a:chOff x="5928242" y="749379"/>
            <a:chExt cx="3543374" cy="3660895"/>
          </a:xfrm>
        </p:grpSpPr>
        <p:sp>
          <p:nvSpPr>
            <p:cNvPr id="28" name="線吹き出し 2 (枠付き) 27"/>
            <p:cNvSpPr/>
            <p:nvPr/>
          </p:nvSpPr>
          <p:spPr>
            <a:xfrm>
              <a:off x="5928242" y="749379"/>
              <a:ext cx="3543374" cy="3660895"/>
            </a:xfrm>
            <a:prstGeom prst="borderCallout2">
              <a:avLst>
                <a:gd name="adj1" fmla="val 93514"/>
                <a:gd name="adj2" fmla="val 204239"/>
                <a:gd name="adj3" fmla="val 74796"/>
                <a:gd name="adj4" fmla="val 202228"/>
                <a:gd name="adj5" fmla="val 58690"/>
                <a:gd name="adj6" fmla="val 194216"/>
              </a:avLst>
            </a:prstGeom>
            <a:solidFill>
              <a:schemeClr val="bg2"/>
            </a:solidFill>
            <a:ln w="28575">
              <a:solidFill>
                <a:schemeClr val="tx1"/>
              </a:solidFill>
            </a:ln>
          </p:spPr>
          <p:style>
            <a:lnRef idx="2">
              <a:schemeClr val="dk1"/>
            </a:lnRef>
            <a:fillRef idx="1">
              <a:schemeClr val="lt1"/>
            </a:fillRef>
            <a:effectRef idx="0">
              <a:schemeClr val="dk1"/>
            </a:effectRef>
            <a:fontRef idx="minor">
              <a:schemeClr val="dk1"/>
            </a:fontRef>
          </p:style>
          <p:txBody>
            <a:bodyPr numCol="3" rtlCol="0" anchor="ctr"/>
            <a:lstStyle/>
            <a:p>
              <a:endParaRPr lang="zh-CN" altLang="en-US" dirty="0"/>
            </a:p>
          </p:txBody>
        </p:sp>
        <p:sp>
          <p:nvSpPr>
            <p:cNvPr id="29" name="正方形/長方形 28"/>
            <p:cNvSpPr/>
            <p:nvPr/>
          </p:nvSpPr>
          <p:spPr>
            <a:xfrm>
              <a:off x="6519731" y="1669520"/>
              <a:ext cx="2318675" cy="2325955"/>
            </a:xfrm>
            <a:prstGeom prst="rect">
              <a:avLst/>
            </a:prstGeom>
            <a:solidFill>
              <a:schemeClr val="bg2"/>
            </a:solidFill>
            <a:ln>
              <a:noFill/>
            </a:ln>
            <a:scene3d>
              <a:camera prst="orthographicFront"/>
              <a:lightRig rig="threePt" dir="t"/>
            </a:scene3d>
            <a:sp3d>
              <a:bevelT w="139700" h="139700" prst="divot"/>
            </a:sp3d>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32" name="正方形/長方形 31"/>
            <p:cNvSpPr/>
            <p:nvPr/>
          </p:nvSpPr>
          <p:spPr>
            <a:xfrm>
              <a:off x="5928242" y="796840"/>
              <a:ext cx="3422732" cy="523220"/>
            </a:xfrm>
            <a:prstGeom prst="rect">
              <a:avLst/>
            </a:prstGeom>
          </p:spPr>
          <p:txBody>
            <a:bodyPr wrap="none">
              <a:spAutoFit/>
            </a:bodyPr>
            <a:lstStyle/>
            <a:p>
              <a:r>
                <a:rPr lang="ja-JP" altLang="en-US" sz="2800" b="1" dirty="0" smtClean="0">
                  <a:ln w="0">
                    <a:solidFill>
                      <a:schemeClr val="accent6">
                        <a:lumMod val="50000"/>
                      </a:schemeClr>
                    </a:solidFill>
                  </a:ln>
                  <a:solidFill>
                    <a:schemeClr val="bg1"/>
                  </a:solidFill>
                  <a:effectLst>
                    <a:outerShdw blurRad="38100" dist="19050" dir="2700000" algn="tl" rotWithShape="0">
                      <a:schemeClr val="dk1">
                        <a:alpha val="40000"/>
                      </a:schemeClr>
                    </a:outerShdw>
                  </a:effectLst>
                </a:rPr>
                <a:t>・警戒している謎の敵</a:t>
              </a:r>
              <a:endParaRPr lang="zh-CN" altLang="en-US" sz="2800" dirty="0">
                <a:ln w="0">
                  <a:solidFill>
                    <a:schemeClr val="accent6">
                      <a:lumMod val="50000"/>
                    </a:schemeClr>
                  </a:solidFill>
                </a:ln>
              </a:endParaRPr>
            </a:p>
          </p:txBody>
        </p:sp>
        <p:pic>
          <p:nvPicPr>
            <p:cNvPr id="8" name="図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7542" y="1800526"/>
              <a:ext cx="2057745" cy="2057745"/>
            </a:xfrm>
            <a:prstGeom prst="rect">
              <a:avLst/>
            </a:prstGeom>
          </p:spPr>
        </p:pic>
        <p:sp>
          <p:nvSpPr>
            <p:cNvPr id="31" name="テキスト ボックス 30"/>
            <p:cNvSpPr txBox="1"/>
            <p:nvPr/>
          </p:nvSpPr>
          <p:spPr>
            <a:xfrm>
              <a:off x="6645936" y="1701882"/>
              <a:ext cx="1136850" cy="369332"/>
            </a:xfrm>
            <a:prstGeom prst="rect">
              <a:avLst/>
            </a:prstGeom>
            <a:noFill/>
          </p:spPr>
          <p:txBody>
            <a:bodyPr wrap="none" rtlCol="0">
              <a:spAutoFit/>
            </a:bodyPr>
            <a:lstStyle/>
            <a:p>
              <a:r>
                <a:rPr lang="ja-JP" altLang="en-US" dirty="0" smtClean="0">
                  <a:latin typeface="Lucida Console" panose="020B0609040504020204" pitchFamily="49" charset="0"/>
                </a:rPr>
                <a:t>・</a:t>
              </a:r>
              <a:r>
                <a:rPr lang="en-US" altLang="zh-CN" dirty="0" smtClean="0">
                  <a:latin typeface="Lucida Console" panose="020B0609040504020204" pitchFamily="49" charset="0"/>
                </a:rPr>
                <a:t>SAMPLE</a:t>
              </a:r>
              <a:endParaRPr lang="zh-CN" altLang="en-US" dirty="0">
                <a:latin typeface="Lucida Console" panose="020B0609040504020204" pitchFamily="49" charset="0"/>
              </a:endParaRPr>
            </a:p>
          </p:txBody>
        </p:sp>
      </p:grpSp>
      <p:sp>
        <p:nvSpPr>
          <p:cNvPr id="27" name="テキスト ボックス 26"/>
          <p:cNvSpPr txBox="1"/>
          <p:nvPr/>
        </p:nvSpPr>
        <p:spPr>
          <a:xfrm>
            <a:off x="613770" y="322442"/>
            <a:ext cx="4115229" cy="923330"/>
          </a:xfrm>
          <a:prstGeom prst="rect">
            <a:avLst/>
          </a:prstGeom>
          <a:noFill/>
        </p:spPr>
        <p:txBody>
          <a:bodyPr wrap="none" rtlCol="0">
            <a:spAutoFit/>
          </a:bodyPr>
          <a:lstStyle/>
          <a:p>
            <a:r>
              <a:rPr lang="ja-JP" altLang="en-US" sz="5400" b="1" dirty="0" smtClean="0">
                <a:ln w="28575">
                  <a:solidFill>
                    <a:schemeClr val="tx1"/>
                  </a:solidFill>
                </a:ln>
                <a:solidFill>
                  <a:schemeClr val="bg1"/>
                </a:solidFill>
                <a:latin typeface="BankGothic Lt BT" panose="020B0607020203060204" pitchFamily="34" charset="0"/>
              </a:rPr>
              <a:t>応用ステージ</a:t>
            </a:r>
            <a:endParaRPr lang="zh-CN" altLang="en-US" sz="5400" b="1" i="1" dirty="0">
              <a:ln w="28575">
                <a:solidFill>
                  <a:schemeClr val="tx1"/>
                </a:solidFill>
              </a:ln>
              <a:solidFill>
                <a:schemeClr val="bg1"/>
              </a:solidFill>
            </a:endParaRPr>
          </a:p>
        </p:txBody>
      </p:sp>
    </p:spTree>
    <p:extLst>
      <p:ext uri="{BB962C8B-B14F-4D97-AF65-F5344CB8AC3E}">
        <p14:creationId xmlns:p14="http://schemas.microsoft.com/office/powerpoint/2010/main" val="1399640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4"/>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8"/>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TM02900743[[fn=オーガニック]]</Template>
  <TotalTime>1869</TotalTime>
  <Words>915</Words>
  <Application>Microsoft Office PowerPoint</Application>
  <PresentationFormat>A4 210 x 297 mm</PresentationFormat>
  <Paragraphs>142</Paragraphs>
  <Slides>12</Slides>
  <Notes>12</Notes>
  <HiddenSlides>0</HiddenSlides>
  <MMClips>1</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12</vt:i4>
      </vt:variant>
    </vt:vector>
  </HeadingPairs>
  <TitlesOfParts>
    <vt:vector size="24" baseType="lpstr">
      <vt:lpstr>MS PGothic</vt:lpstr>
      <vt:lpstr>MS PGothic</vt:lpstr>
      <vt:lpstr>游ゴシック</vt:lpstr>
      <vt:lpstr>Yu Gothic UI Semibold</vt:lpstr>
      <vt:lpstr>宋体</vt:lpstr>
      <vt:lpstr>等线</vt:lpstr>
      <vt:lpstr>BankGothic Lt BT</vt:lpstr>
      <vt:lpstr>Calibri</vt:lpstr>
      <vt:lpstr>Calibri Light</vt:lpstr>
      <vt:lpstr>Lucida Console</vt:lpstr>
      <vt:lpstr>Wingdings 2</vt:lpstr>
      <vt:lpstr>HDOfficeLightV0</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日本工学院専門学校</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张润笛</dc:creator>
  <cp:lastModifiedBy>张润笛</cp:lastModifiedBy>
  <cp:revision>107</cp:revision>
  <dcterms:created xsi:type="dcterms:W3CDTF">2017-01-10T10:45:24Z</dcterms:created>
  <dcterms:modified xsi:type="dcterms:W3CDTF">2017-01-24T11:23:45Z</dcterms:modified>
</cp:coreProperties>
</file>